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76" r:id="rId7"/>
    <p:sldId id="262" r:id="rId8"/>
    <p:sldId id="263" r:id="rId9"/>
    <p:sldId id="277" r:id="rId10"/>
    <p:sldId id="278" r:id="rId11"/>
    <p:sldId id="274" r:id="rId12"/>
    <p:sldId id="265" r:id="rId13"/>
    <p:sldId id="279" r:id="rId14"/>
    <p:sldId id="280" r:id="rId15"/>
    <p:sldId id="267" r:id="rId16"/>
    <p:sldId id="281" r:id="rId17"/>
    <p:sldId id="269" r:id="rId18"/>
    <p:sldId id="270" r:id="rId19"/>
    <p:sldId id="271" r:id="rId20"/>
    <p:sldId id="272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ardo Leon Garcia" userId="S::prb1150@co.santa-cruz.ca.us::41b46ee2-5ab0-444e-9250-c9b059bfc85b" providerId="AD" clId="Web-{1F1649B7-C935-8799-36FE-5CFD0EB9CF30}"/>
    <pc:docChg chg="delSld modSld">
      <pc:chgData name="Gerardo Leon Garcia" userId="S::prb1150@co.santa-cruz.ca.us::41b46ee2-5ab0-444e-9250-c9b059bfc85b" providerId="AD" clId="Web-{1F1649B7-C935-8799-36FE-5CFD0EB9CF30}" dt="2026-04-22T23:35:59.044" v="153" actId="20577"/>
      <pc:docMkLst>
        <pc:docMk/>
      </pc:docMkLst>
      <pc:sldChg chg="modSp">
        <pc:chgData name="Gerardo Leon Garcia" userId="S::prb1150@co.santa-cruz.ca.us::41b46ee2-5ab0-444e-9250-c9b059bfc85b" providerId="AD" clId="Web-{1F1649B7-C935-8799-36FE-5CFD0EB9CF30}" dt="2026-04-20T19:36:03.896" v="6"/>
        <pc:sldMkLst>
          <pc:docMk/>
          <pc:sldMk cId="0" sldId="261"/>
        </pc:sldMkLst>
        <pc:spChg chg="mod">
          <ac:chgData name="Gerardo Leon Garcia" userId="S::prb1150@co.santa-cruz.ca.us::41b46ee2-5ab0-444e-9250-c9b059bfc85b" providerId="AD" clId="Web-{1F1649B7-C935-8799-36FE-5CFD0EB9CF30}" dt="2026-04-20T19:36:03.896" v="6"/>
          <ac:spMkLst>
            <pc:docMk/>
            <pc:sldMk cId="0" sldId="261"/>
            <ac:spMk id="9" creationId="{00000000-0000-0000-0000-000000000000}"/>
          </ac:spMkLst>
        </pc:spChg>
      </pc:sldChg>
      <pc:sldChg chg="addSp delSp modSp">
        <pc:chgData name="Gerardo Leon Garcia" userId="S::prb1150@co.santa-cruz.ca.us::41b46ee2-5ab0-444e-9250-c9b059bfc85b" providerId="AD" clId="Web-{1F1649B7-C935-8799-36FE-5CFD0EB9CF30}" dt="2026-04-22T19:36:12.839" v="110" actId="20577"/>
        <pc:sldMkLst>
          <pc:docMk/>
          <pc:sldMk cId="0" sldId="280"/>
        </pc:sldMkLst>
        <pc:spChg chg="mod">
          <ac:chgData name="Gerardo Leon Garcia" userId="S::prb1150@co.santa-cruz.ca.us::41b46ee2-5ab0-444e-9250-c9b059bfc85b" providerId="AD" clId="Web-{1F1649B7-C935-8799-36FE-5CFD0EB9CF30}" dt="2026-04-22T19:07:41.119" v="85" actId="20577"/>
          <ac:spMkLst>
            <pc:docMk/>
            <pc:sldMk cId="0" sldId="280"/>
            <ac:spMk id="3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18:58:59.754" v="60" actId="20577"/>
          <ac:spMkLst>
            <pc:docMk/>
            <pc:sldMk cId="0" sldId="280"/>
            <ac:spMk id="6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18:59:56.895" v="79" actId="20577"/>
          <ac:spMkLst>
            <pc:docMk/>
            <pc:sldMk cId="0" sldId="280"/>
            <ac:spMk id="7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18:56:41.160" v="38" actId="20577"/>
          <ac:spMkLst>
            <pc:docMk/>
            <pc:sldMk cId="0" sldId="280"/>
            <ac:spMk id="9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18:55:46.129" v="33" actId="20577"/>
          <ac:spMkLst>
            <pc:docMk/>
            <pc:sldMk cId="0" sldId="280"/>
            <ac:spMk id="10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18:58:46.083" v="48" actId="20577"/>
          <ac:spMkLst>
            <pc:docMk/>
            <pc:sldMk cId="0" sldId="280"/>
            <ac:spMk id="12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18:57:57.957" v="42" actId="20577"/>
          <ac:spMkLst>
            <pc:docMk/>
            <pc:sldMk cId="0" sldId="280"/>
            <ac:spMk id="13" creationId="{00000000-0000-0000-0000-000000000000}"/>
          </ac:spMkLst>
        </pc:spChg>
        <pc:spChg chg="add mod">
          <ac:chgData name="Gerardo Leon Garcia" userId="S::prb1150@co.santa-cruz.ca.us::41b46ee2-5ab0-444e-9250-c9b059bfc85b" providerId="AD" clId="Web-{1F1649B7-C935-8799-36FE-5CFD0EB9CF30}" dt="2026-04-22T19:36:12.839" v="110" actId="20577"/>
          <ac:spMkLst>
            <pc:docMk/>
            <pc:sldMk cId="0" sldId="280"/>
            <ac:spMk id="15" creationId="{50BC640D-52F9-238A-8FB0-6FA7D6D74831}"/>
          </ac:spMkLst>
        </pc:spChg>
      </pc:sldChg>
      <pc:sldChg chg="modSp">
        <pc:chgData name="Gerardo Leon Garcia" userId="S::prb1150@co.santa-cruz.ca.us::41b46ee2-5ab0-444e-9250-c9b059bfc85b" providerId="AD" clId="Web-{1F1649B7-C935-8799-36FE-5CFD0EB9CF30}" dt="2026-04-22T23:35:59.044" v="153" actId="20577"/>
        <pc:sldMkLst>
          <pc:docMk/>
          <pc:sldMk cId="0" sldId="281"/>
        </pc:sldMkLst>
        <pc:spChg chg="mod">
          <ac:chgData name="Gerardo Leon Garcia" userId="S::prb1150@co.santa-cruz.ca.us::41b46ee2-5ab0-444e-9250-c9b059bfc85b" providerId="AD" clId="Web-{1F1649B7-C935-8799-36FE-5CFD0EB9CF30}" dt="2026-04-22T19:09:43.979" v="90" actId="20577"/>
          <ac:spMkLst>
            <pc:docMk/>
            <pc:sldMk cId="0" sldId="281"/>
            <ac:spMk id="3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22:06:12.099" v="118" actId="20577"/>
          <ac:spMkLst>
            <pc:docMk/>
            <pc:sldMk cId="0" sldId="281"/>
            <ac:spMk id="5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1F1649B7-C935-8799-36FE-5CFD0EB9CF30}" dt="2026-04-22T23:35:59.044" v="153" actId="20577"/>
          <ac:spMkLst>
            <pc:docMk/>
            <pc:sldMk cId="0" sldId="281"/>
            <ac:spMk id="7" creationId="{00000000-0000-0000-0000-000000000000}"/>
          </ac:spMkLst>
        </pc:spChg>
      </pc:sldChg>
    </pc:docChg>
  </pc:docChgLst>
  <pc:docChgLst>
    <pc:chgData name="Adriana Goericke" userId="d2d07814-12e1-4048-8cd4-16d927e29a8f" providerId="ADAL" clId="{C60220CC-7C02-4396-93A1-EE5E820D9E72}"/>
    <pc:docChg chg="custSel addSld delSld modSld sldOrd">
      <pc:chgData name="Adriana Goericke" userId="d2d07814-12e1-4048-8cd4-16d927e29a8f" providerId="ADAL" clId="{C60220CC-7C02-4396-93A1-EE5E820D9E72}" dt="2026-04-27T19:22:33.107" v="200" actId="20577"/>
      <pc:docMkLst>
        <pc:docMk/>
      </pc:docMkLst>
      <pc:sldChg chg="modSp mod">
        <pc:chgData name="Adriana Goericke" userId="d2d07814-12e1-4048-8cd4-16d927e29a8f" providerId="ADAL" clId="{C60220CC-7C02-4396-93A1-EE5E820D9E72}" dt="2026-04-20T19:32:04.808" v="6" actId="403"/>
        <pc:sldMkLst>
          <pc:docMk/>
          <pc:sldMk cId="0" sldId="258"/>
        </pc:sldMkLst>
        <pc:spChg chg="mod">
          <ac:chgData name="Adriana Goericke" userId="d2d07814-12e1-4048-8cd4-16d927e29a8f" providerId="ADAL" clId="{C60220CC-7C02-4396-93A1-EE5E820D9E72}" dt="2026-04-20T19:32:04.808" v="6" actId="403"/>
          <ac:spMkLst>
            <pc:docMk/>
            <pc:sldMk cId="0" sldId="258"/>
            <ac:spMk id="6" creationId="{00000000-0000-0000-0000-000000000000}"/>
          </ac:spMkLst>
        </pc:spChg>
      </pc:sldChg>
      <pc:sldChg chg="modSp mod">
        <pc:chgData name="Adriana Goericke" userId="d2d07814-12e1-4048-8cd4-16d927e29a8f" providerId="ADAL" clId="{C60220CC-7C02-4396-93A1-EE5E820D9E72}" dt="2026-04-21T17:10:54.704" v="16"/>
        <pc:sldMkLst>
          <pc:docMk/>
          <pc:sldMk cId="0" sldId="261"/>
        </pc:sldMkLst>
        <pc:spChg chg="mod">
          <ac:chgData name="Adriana Goericke" userId="d2d07814-12e1-4048-8cd4-16d927e29a8f" providerId="ADAL" clId="{C60220CC-7C02-4396-93A1-EE5E820D9E72}" dt="2026-04-21T17:10:54.704" v="16"/>
          <ac:spMkLst>
            <pc:docMk/>
            <pc:sldMk cId="0" sldId="261"/>
            <ac:spMk id="9" creationId="{00000000-0000-0000-0000-000000000000}"/>
          </ac:spMkLst>
        </pc:spChg>
      </pc:sldChg>
      <pc:sldChg chg="modSp mod">
        <pc:chgData name="Adriana Goericke" userId="d2d07814-12e1-4048-8cd4-16d927e29a8f" providerId="ADAL" clId="{C60220CC-7C02-4396-93A1-EE5E820D9E72}" dt="2026-04-27T19:12:25.837" v="163" actId="20577"/>
        <pc:sldMkLst>
          <pc:docMk/>
          <pc:sldMk cId="0" sldId="263"/>
        </pc:sldMkLst>
        <pc:spChg chg="mod">
          <ac:chgData name="Adriana Goericke" userId="d2d07814-12e1-4048-8cd4-16d927e29a8f" providerId="ADAL" clId="{C60220CC-7C02-4396-93A1-EE5E820D9E72}" dt="2026-04-27T19:12:25.837" v="163" actId="20577"/>
          <ac:spMkLst>
            <pc:docMk/>
            <pc:sldMk cId="0" sldId="263"/>
            <ac:spMk id="4" creationId="{00000000-0000-0000-0000-000000000000}"/>
          </ac:spMkLst>
        </pc:spChg>
      </pc:sldChg>
      <pc:sldChg chg="modSp add mod setBg">
        <pc:chgData name="Adriana Goericke" userId="d2d07814-12e1-4048-8cd4-16d927e29a8f" providerId="ADAL" clId="{C60220CC-7C02-4396-93A1-EE5E820D9E72}" dt="2026-04-21T17:19:35.583" v="57"/>
        <pc:sldMkLst>
          <pc:docMk/>
          <pc:sldMk cId="0" sldId="265"/>
        </pc:sldMkLst>
        <pc:spChg chg="mod">
          <ac:chgData name="Adriana Goericke" userId="d2d07814-12e1-4048-8cd4-16d927e29a8f" providerId="ADAL" clId="{C60220CC-7C02-4396-93A1-EE5E820D9E72}" dt="2026-04-21T17:18:46.207" v="54"/>
          <ac:spMkLst>
            <pc:docMk/>
            <pc:sldMk cId="0" sldId="265"/>
            <ac:spMk id="7" creationId="{00000000-0000-0000-0000-000000000000}"/>
          </ac:spMkLst>
        </pc:spChg>
        <pc:spChg chg="mod">
          <ac:chgData name="Adriana Goericke" userId="d2d07814-12e1-4048-8cd4-16d927e29a8f" providerId="ADAL" clId="{C60220CC-7C02-4396-93A1-EE5E820D9E72}" dt="2026-04-21T17:19:35.583" v="57"/>
          <ac:spMkLst>
            <pc:docMk/>
            <pc:sldMk cId="0" sldId="265"/>
            <ac:spMk id="9" creationId="{00000000-0000-0000-0000-000000000000}"/>
          </ac:spMkLst>
        </pc:spChg>
      </pc:sldChg>
      <pc:sldChg chg="modSp mod">
        <pc:chgData name="Adriana Goericke" userId="d2d07814-12e1-4048-8cd4-16d927e29a8f" providerId="ADAL" clId="{C60220CC-7C02-4396-93A1-EE5E820D9E72}" dt="2026-04-21T17:23:09.496" v="134" actId="20577"/>
        <pc:sldMkLst>
          <pc:docMk/>
          <pc:sldMk cId="0" sldId="270"/>
        </pc:sldMkLst>
        <pc:spChg chg="mod">
          <ac:chgData name="Adriana Goericke" userId="d2d07814-12e1-4048-8cd4-16d927e29a8f" providerId="ADAL" clId="{C60220CC-7C02-4396-93A1-EE5E820D9E72}" dt="2026-04-21T17:23:09.496" v="134" actId="20577"/>
          <ac:spMkLst>
            <pc:docMk/>
            <pc:sldMk cId="0" sldId="270"/>
            <ac:spMk id="3" creationId="{00000000-0000-0000-0000-000000000000}"/>
          </ac:spMkLst>
        </pc:spChg>
      </pc:sldChg>
      <pc:sldChg chg="delSp modSp mod">
        <pc:chgData name="Adriana Goericke" userId="d2d07814-12e1-4048-8cd4-16d927e29a8f" providerId="ADAL" clId="{C60220CC-7C02-4396-93A1-EE5E820D9E72}" dt="2026-04-21T17:23:28.470" v="138" actId="1076"/>
        <pc:sldMkLst>
          <pc:docMk/>
          <pc:sldMk cId="0" sldId="271"/>
        </pc:sldMkLst>
        <pc:spChg chg="mod">
          <ac:chgData name="Adriana Goericke" userId="d2d07814-12e1-4048-8cd4-16d927e29a8f" providerId="ADAL" clId="{C60220CC-7C02-4396-93A1-EE5E820D9E72}" dt="2026-04-21T17:23:28.470" v="138" actId="1076"/>
          <ac:spMkLst>
            <pc:docMk/>
            <pc:sldMk cId="0" sldId="271"/>
            <ac:spMk id="7" creationId="{00000000-0000-0000-0000-000000000000}"/>
          </ac:spMkLst>
        </pc:spChg>
      </pc:sldChg>
      <pc:sldChg chg="delSp mod">
        <pc:chgData name="Adriana Goericke" userId="d2d07814-12e1-4048-8cd4-16d927e29a8f" providerId="ADAL" clId="{C60220CC-7C02-4396-93A1-EE5E820D9E72}" dt="2026-04-21T17:23:31.454" v="139" actId="478"/>
        <pc:sldMkLst>
          <pc:docMk/>
          <pc:sldMk cId="0" sldId="272"/>
        </pc:sldMkLst>
      </pc:sldChg>
      <pc:sldChg chg="addSp delSp modSp mod setBg">
        <pc:chgData name="Adriana Goericke" userId="d2d07814-12e1-4048-8cd4-16d927e29a8f" providerId="ADAL" clId="{C60220CC-7C02-4396-93A1-EE5E820D9E72}" dt="2026-04-21T16:39:48.613" v="15" actId="26606"/>
        <pc:sldMkLst>
          <pc:docMk/>
          <pc:sldMk cId="84498321" sldId="274"/>
        </pc:sldMkLst>
        <pc:spChg chg="add">
          <ac:chgData name="Adriana Goericke" userId="d2d07814-12e1-4048-8cd4-16d927e29a8f" providerId="ADAL" clId="{C60220CC-7C02-4396-93A1-EE5E820D9E72}" dt="2026-04-21T16:39:48.613" v="15" actId="26606"/>
          <ac:spMkLst>
            <pc:docMk/>
            <pc:sldMk cId="84498321" sldId="274"/>
            <ac:spMk id="9" creationId="{F3060C83-F051-4F0E-ABAD-AA0DFC48B218}"/>
          </ac:spMkLst>
        </pc:spChg>
        <pc:spChg chg="add">
          <ac:chgData name="Adriana Goericke" userId="d2d07814-12e1-4048-8cd4-16d927e29a8f" providerId="ADAL" clId="{C60220CC-7C02-4396-93A1-EE5E820D9E72}" dt="2026-04-21T16:39:48.613" v="15" actId="26606"/>
          <ac:spMkLst>
            <pc:docMk/>
            <pc:sldMk cId="84498321" sldId="274"/>
            <ac:spMk id="11" creationId="{83C98ABE-055B-441F-B07E-44F97F083C39}"/>
          </ac:spMkLst>
        </pc:spChg>
        <pc:spChg chg="add">
          <ac:chgData name="Adriana Goericke" userId="d2d07814-12e1-4048-8cd4-16d927e29a8f" providerId="ADAL" clId="{C60220CC-7C02-4396-93A1-EE5E820D9E72}" dt="2026-04-21T16:39:48.613" v="15" actId="26606"/>
          <ac:spMkLst>
            <pc:docMk/>
            <pc:sldMk cId="84498321" sldId="274"/>
            <ac:spMk id="13" creationId="{29FDB030-9B49-4CED-8CCD-4D99382388AC}"/>
          </ac:spMkLst>
        </pc:spChg>
        <pc:spChg chg="add">
          <ac:chgData name="Adriana Goericke" userId="d2d07814-12e1-4048-8cd4-16d927e29a8f" providerId="ADAL" clId="{C60220CC-7C02-4396-93A1-EE5E820D9E72}" dt="2026-04-21T16:39:48.613" v="15" actId="26606"/>
          <ac:spMkLst>
            <pc:docMk/>
            <pc:sldMk cId="84498321" sldId="274"/>
            <ac:spMk id="15" creationId="{3783CA14-24A1-485C-8B30-D6A5D87987AD}"/>
          </ac:spMkLst>
        </pc:spChg>
        <pc:spChg chg="add">
          <ac:chgData name="Adriana Goericke" userId="d2d07814-12e1-4048-8cd4-16d927e29a8f" providerId="ADAL" clId="{C60220CC-7C02-4396-93A1-EE5E820D9E72}" dt="2026-04-21T16:39:48.613" v="15" actId="26606"/>
          <ac:spMkLst>
            <pc:docMk/>
            <pc:sldMk cId="84498321" sldId="274"/>
            <ac:spMk id="17" creationId="{9A97C86A-04D6-40F7-AE84-31AB43E6A846}"/>
          </ac:spMkLst>
        </pc:spChg>
        <pc:spChg chg="add">
          <ac:chgData name="Adriana Goericke" userId="d2d07814-12e1-4048-8cd4-16d927e29a8f" providerId="ADAL" clId="{C60220CC-7C02-4396-93A1-EE5E820D9E72}" dt="2026-04-21T16:39:48.613" v="15" actId="26606"/>
          <ac:spMkLst>
            <pc:docMk/>
            <pc:sldMk cId="84498321" sldId="274"/>
            <ac:spMk id="19" creationId="{FF9F2414-84E8-453E-B1F3-389FDE8192D9}"/>
          </ac:spMkLst>
        </pc:spChg>
        <pc:spChg chg="add">
          <ac:chgData name="Adriana Goericke" userId="d2d07814-12e1-4048-8cd4-16d927e29a8f" providerId="ADAL" clId="{C60220CC-7C02-4396-93A1-EE5E820D9E72}" dt="2026-04-21T16:39:48.613" v="15" actId="26606"/>
          <ac:spMkLst>
            <pc:docMk/>
            <pc:sldMk cId="84498321" sldId="274"/>
            <ac:spMk id="21" creationId="{3ECA69A1-7536-43AC-85EF-C7106179F5ED}"/>
          </ac:spMkLst>
        </pc:spChg>
        <pc:picChg chg="add mod">
          <ac:chgData name="Adriana Goericke" userId="d2d07814-12e1-4048-8cd4-16d927e29a8f" providerId="ADAL" clId="{C60220CC-7C02-4396-93A1-EE5E820D9E72}" dt="2026-04-21T16:39:48.613" v="15" actId="26606"/>
          <ac:picMkLst>
            <pc:docMk/>
            <pc:sldMk cId="84498321" sldId="274"/>
            <ac:picMk id="4" creationId="{80B7AC38-AFED-3941-66CC-E28B569E0524}"/>
          </ac:picMkLst>
        </pc:picChg>
      </pc:sldChg>
      <pc:sldChg chg="modSp add del mod">
        <pc:chgData name="Adriana Goericke" userId="d2d07814-12e1-4048-8cd4-16d927e29a8f" providerId="ADAL" clId="{C60220CC-7C02-4396-93A1-EE5E820D9E72}" dt="2026-04-21T17:14:25.004" v="35"/>
        <pc:sldMkLst>
          <pc:docMk/>
          <pc:sldMk cId="2671574083" sldId="276"/>
        </pc:sldMkLst>
        <pc:spChg chg="mod">
          <ac:chgData name="Adriana Goericke" userId="d2d07814-12e1-4048-8cd4-16d927e29a8f" providerId="ADAL" clId="{C60220CC-7C02-4396-93A1-EE5E820D9E72}" dt="2026-04-21T17:12:24.575" v="22" actId="20577"/>
          <ac:spMkLst>
            <pc:docMk/>
            <pc:sldMk cId="2671574083" sldId="276"/>
            <ac:spMk id="3" creationId="{FE3AD405-29DC-D613-1F15-C9C230756273}"/>
          </ac:spMkLst>
        </pc:spChg>
        <pc:spChg chg="mod">
          <ac:chgData name="Adriana Goericke" userId="d2d07814-12e1-4048-8cd4-16d927e29a8f" providerId="ADAL" clId="{C60220CC-7C02-4396-93A1-EE5E820D9E72}" dt="2026-04-21T17:14:06.799" v="34" actId="113"/>
          <ac:spMkLst>
            <pc:docMk/>
            <pc:sldMk cId="2671574083" sldId="276"/>
            <ac:spMk id="7" creationId="{D6AA2B22-34BA-03F0-BCA6-00308F47C76D}"/>
          </ac:spMkLst>
        </pc:spChg>
        <pc:spChg chg="mod">
          <ac:chgData name="Adriana Goericke" userId="d2d07814-12e1-4048-8cd4-16d927e29a8f" providerId="ADAL" clId="{C60220CC-7C02-4396-93A1-EE5E820D9E72}" dt="2026-04-21T17:14:25.004" v="35"/>
          <ac:spMkLst>
            <pc:docMk/>
            <pc:sldMk cId="2671574083" sldId="276"/>
            <ac:spMk id="9" creationId="{0C262029-BB81-012A-22A3-175D5C8E317B}"/>
          </ac:spMkLst>
        </pc:spChg>
      </pc:sldChg>
      <pc:sldChg chg="modSp add mod">
        <pc:chgData name="Adriana Goericke" userId="d2d07814-12e1-4048-8cd4-16d927e29a8f" providerId="ADAL" clId="{C60220CC-7C02-4396-93A1-EE5E820D9E72}" dt="2026-04-21T17:16:30.195" v="42" actId="20577"/>
        <pc:sldMkLst>
          <pc:docMk/>
          <pc:sldMk cId="2219800565" sldId="277"/>
        </pc:sldMkLst>
        <pc:spChg chg="mod">
          <ac:chgData name="Adriana Goericke" userId="d2d07814-12e1-4048-8cd4-16d927e29a8f" providerId="ADAL" clId="{C60220CC-7C02-4396-93A1-EE5E820D9E72}" dt="2026-04-21T17:15:09.797" v="37"/>
          <ac:spMkLst>
            <pc:docMk/>
            <pc:sldMk cId="2219800565" sldId="277"/>
            <ac:spMk id="3" creationId="{266F790D-1D17-0BDD-9CE0-06A77C65BB6B}"/>
          </ac:spMkLst>
        </pc:spChg>
        <pc:spChg chg="mod">
          <ac:chgData name="Adriana Goericke" userId="d2d07814-12e1-4048-8cd4-16d927e29a8f" providerId="ADAL" clId="{C60220CC-7C02-4396-93A1-EE5E820D9E72}" dt="2026-04-21T17:15:42.779" v="39"/>
          <ac:spMkLst>
            <pc:docMk/>
            <pc:sldMk cId="2219800565" sldId="277"/>
            <ac:spMk id="5" creationId="{3CAA5845-4313-8E8F-21D8-B6D2B0260692}"/>
          </ac:spMkLst>
        </pc:spChg>
        <pc:spChg chg="mod">
          <ac:chgData name="Adriana Goericke" userId="d2d07814-12e1-4048-8cd4-16d927e29a8f" providerId="ADAL" clId="{C60220CC-7C02-4396-93A1-EE5E820D9E72}" dt="2026-04-21T17:16:30.195" v="42" actId="20577"/>
          <ac:spMkLst>
            <pc:docMk/>
            <pc:sldMk cId="2219800565" sldId="277"/>
            <ac:spMk id="6" creationId="{63286386-8E9E-B93B-F152-58E8C78F3C37}"/>
          </ac:spMkLst>
        </pc:spChg>
      </pc:sldChg>
      <pc:sldChg chg="modSp add mod">
        <pc:chgData name="Adriana Goericke" userId="d2d07814-12e1-4048-8cd4-16d927e29a8f" providerId="ADAL" clId="{C60220CC-7C02-4396-93A1-EE5E820D9E72}" dt="2026-04-27T19:17:08.786" v="198" actId="20577"/>
        <pc:sldMkLst>
          <pc:docMk/>
          <pc:sldMk cId="148043599" sldId="278"/>
        </pc:sldMkLst>
        <pc:spChg chg="mod">
          <ac:chgData name="Adriana Goericke" userId="d2d07814-12e1-4048-8cd4-16d927e29a8f" providerId="ADAL" clId="{C60220CC-7C02-4396-93A1-EE5E820D9E72}" dt="2026-04-21T17:15:16.677" v="38"/>
          <ac:spMkLst>
            <pc:docMk/>
            <pc:sldMk cId="148043599" sldId="278"/>
            <ac:spMk id="3" creationId="{B50F829C-637F-8424-3ABD-1501B260A234}"/>
          </ac:spMkLst>
        </pc:spChg>
        <pc:spChg chg="mod">
          <ac:chgData name="Adriana Goericke" userId="d2d07814-12e1-4048-8cd4-16d927e29a8f" providerId="ADAL" clId="{C60220CC-7C02-4396-93A1-EE5E820D9E72}" dt="2026-04-27T19:17:08.786" v="198" actId="20577"/>
          <ac:spMkLst>
            <pc:docMk/>
            <pc:sldMk cId="148043599" sldId="278"/>
            <ac:spMk id="9" creationId="{ABC3DC5B-0D8F-C568-7CB3-2F92C6CD4C25}"/>
          </ac:spMkLst>
        </pc:spChg>
      </pc:sldChg>
      <pc:sldChg chg="delSp modSp add mod setBg delDesignElem">
        <pc:chgData name="Adriana Goericke" userId="d2d07814-12e1-4048-8cd4-16d927e29a8f" providerId="ADAL" clId="{C60220CC-7C02-4396-93A1-EE5E820D9E72}" dt="2026-04-21T17:21:05.473" v="66" actId="14100"/>
        <pc:sldMkLst>
          <pc:docMk/>
          <pc:sldMk cId="1704114854" sldId="279"/>
        </pc:sldMkLst>
        <pc:spChg chg="mod">
          <ac:chgData name="Adriana Goericke" userId="d2d07814-12e1-4048-8cd4-16d927e29a8f" providerId="ADAL" clId="{C60220CC-7C02-4396-93A1-EE5E820D9E72}" dt="2026-04-21T17:21:05.473" v="66" actId="14100"/>
          <ac:spMkLst>
            <pc:docMk/>
            <pc:sldMk cId="1704114854" sldId="279"/>
            <ac:spMk id="2" creationId="{87834161-02B7-8F69-C7B0-FB42150F1C5A}"/>
          </ac:spMkLst>
        </pc:spChg>
        <pc:spChg chg="mod">
          <ac:chgData name="Adriana Goericke" userId="d2d07814-12e1-4048-8cd4-16d927e29a8f" providerId="ADAL" clId="{C60220CC-7C02-4396-93A1-EE5E820D9E72}" dt="2026-04-21T17:20:24.633" v="62" actId="14100"/>
          <ac:spMkLst>
            <pc:docMk/>
            <pc:sldMk cId="1704114854" sldId="279"/>
            <ac:spMk id="48" creationId="{D7EBB461-6545-038F-F5B4-CC2B51142284}"/>
          </ac:spMkLst>
        </pc:spChg>
        <pc:spChg chg="mod">
          <ac:chgData name="Adriana Goericke" userId="d2d07814-12e1-4048-8cd4-16d927e29a8f" providerId="ADAL" clId="{C60220CC-7C02-4396-93A1-EE5E820D9E72}" dt="2026-04-21T17:20:41.014" v="63"/>
          <ac:spMkLst>
            <pc:docMk/>
            <pc:sldMk cId="1704114854" sldId="279"/>
            <ac:spMk id="49" creationId="{345D6C2E-833E-0951-32CE-DDDC1CCFB284}"/>
          </ac:spMkLst>
        </pc:spChg>
      </pc:sldChg>
      <pc:sldChg chg="addSp modSp add mod setBg">
        <pc:chgData name="Adriana Goericke" userId="d2d07814-12e1-4048-8cd4-16d927e29a8f" providerId="ADAL" clId="{C60220CC-7C02-4396-93A1-EE5E820D9E72}" dt="2026-04-27T19:22:33.107" v="200" actId="20577"/>
        <pc:sldMkLst>
          <pc:docMk/>
          <pc:sldMk cId="0" sldId="280"/>
        </pc:sldMkLst>
        <pc:spChg chg="mod">
          <ac:chgData name="Adriana Goericke" userId="d2d07814-12e1-4048-8cd4-16d927e29a8f" providerId="ADAL" clId="{C60220CC-7C02-4396-93A1-EE5E820D9E72}" dt="2026-04-27T19:22:30.448" v="199" actId="20577"/>
          <ac:spMkLst>
            <pc:docMk/>
            <pc:sldMk cId="0" sldId="280"/>
            <ac:spMk id="6" creationId="{00000000-0000-0000-0000-000000000000}"/>
          </ac:spMkLst>
        </pc:spChg>
        <pc:spChg chg="mod">
          <ac:chgData name="Adriana Goericke" userId="d2d07814-12e1-4048-8cd4-16d927e29a8f" providerId="ADAL" clId="{C60220CC-7C02-4396-93A1-EE5E820D9E72}" dt="2026-04-21T17:22:01.917" v="126"/>
          <ac:spMkLst>
            <pc:docMk/>
            <pc:sldMk cId="0" sldId="280"/>
            <ac:spMk id="10" creationId="{00000000-0000-0000-0000-000000000000}"/>
          </ac:spMkLst>
        </pc:spChg>
        <pc:spChg chg="mod">
          <ac:chgData name="Adriana Goericke" userId="d2d07814-12e1-4048-8cd4-16d927e29a8f" providerId="ADAL" clId="{C60220CC-7C02-4396-93A1-EE5E820D9E72}" dt="2026-04-27T19:22:33.107" v="200" actId="20577"/>
          <ac:spMkLst>
            <pc:docMk/>
            <pc:sldMk cId="0" sldId="280"/>
            <ac:spMk id="12" creationId="{00000000-0000-0000-0000-000000000000}"/>
          </ac:spMkLst>
        </pc:spChg>
        <pc:spChg chg="mod">
          <ac:chgData name="Adriana Goericke" userId="d2d07814-12e1-4048-8cd4-16d927e29a8f" providerId="ADAL" clId="{C60220CC-7C02-4396-93A1-EE5E820D9E72}" dt="2026-04-22T19:12:53.906" v="145" actId="1076"/>
          <ac:spMkLst>
            <pc:docMk/>
            <pc:sldMk cId="0" sldId="280"/>
            <ac:spMk id="15" creationId="{50BC640D-52F9-238A-8FB0-6FA7D6D74831}"/>
          </ac:spMkLst>
        </pc:spChg>
      </pc:sldChg>
      <pc:sldChg chg="addSp modSp add mod ord setBg">
        <pc:chgData name="Adriana Goericke" userId="d2d07814-12e1-4048-8cd4-16d927e29a8f" providerId="ADAL" clId="{C60220CC-7C02-4396-93A1-EE5E820D9E72}" dt="2026-04-21T17:22:52.033" v="132" actId="1076"/>
        <pc:sldMkLst>
          <pc:docMk/>
          <pc:sldMk cId="0" sldId="281"/>
        </pc:sldMkLst>
      </pc:sldChg>
    </pc:docChg>
  </pc:docChgLst>
  <pc:docChgLst>
    <pc:chgData name="Myra Rodriguez" userId="S::prb377@co.santa-cruz.ca.us::16d5bfc2-f1c5-44ff-8fda-74ed67c8b0c4" providerId="AD" clId="Web-{F1856A89-C8EB-87B8-45D3-2FAD33A6E18E}"/>
    <pc:docChg chg="addSld delSld modSld sldOrd">
      <pc:chgData name="Myra Rodriguez" userId="S::prb377@co.santa-cruz.ca.us::16d5bfc2-f1c5-44ff-8fda-74ed67c8b0c4" providerId="AD" clId="Web-{F1856A89-C8EB-87B8-45D3-2FAD33A6E18E}" dt="2026-04-20T20:00:36.320" v="366" actId="20577"/>
      <pc:docMkLst>
        <pc:docMk/>
      </pc:docMkLst>
      <pc:sldChg chg="modSp">
        <pc:chgData name="Myra Rodriguez" userId="S::prb377@co.santa-cruz.ca.us::16d5bfc2-f1c5-44ff-8fda-74ed67c8b0c4" providerId="AD" clId="Web-{F1856A89-C8EB-87B8-45D3-2FAD33A6E18E}" dt="2026-04-20T19:29:37.960" v="1" actId="20577"/>
        <pc:sldMkLst>
          <pc:docMk/>
          <pc:sldMk cId="0" sldId="259"/>
        </pc:sldMkLst>
        <pc:spChg chg="mod">
          <ac:chgData name="Myra Rodriguez" userId="S::prb377@co.santa-cruz.ca.us::16d5bfc2-f1c5-44ff-8fda-74ed67c8b0c4" providerId="AD" clId="Web-{F1856A89-C8EB-87B8-45D3-2FAD33A6E18E}" dt="2026-04-20T19:29:37.960" v="1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Myra Rodriguez" userId="S::prb377@co.santa-cruz.ca.us::16d5bfc2-f1c5-44ff-8fda-74ed67c8b0c4" providerId="AD" clId="Web-{F1856A89-C8EB-87B8-45D3-2FAD33A6E18E}" dt="2026-04-20T19:34:30.812" v="13" actId="20577"/>
        <pc:sldMkLst>
          <pc:docMk/>
          <pc:sldMk cId="0" sldId="261"/>
        </pc:sldMkLst>
        <pc:spChg chg="mod">
          <ac:chgData name="Myra Rodriguez" userId="S::prb377@co.santa-cruz.ca.us::16d5bfc2-f1c5-44ff-8fda-74ed67c8b0c4" providerId="AD" clId="Web-{F1856A89-C8EB-87B8-45D3-2FAD33A6E18E}" dt="2026-04-20T19:34:30.812" v="13" actId="20577"/>
          <ac:spMkLst>
            <pc:docMk/>
            <pc:sldMk cId="0" sldId="261"/>
            <ac:spMk id="9" creationId="{00000000-0000-0000-0000-000000000000}"/>
          </ac:spMkLst>
        </pc:spChg>
      </pc:sldChg>
      <pc:sldChg chg="modSp">
        <pc:chgData name="Myra Rodriguez" userId="S::prb377@co.santa-cruz.ca.us::16d5bfc2-f1c5-44ff-8fda-74ed67c8b0c4" providerId="AD" clId="Web-{F1856A89-C8EB-87B8-45D3-2FAD33A6E18E}" dt="2026-04-20T19:37:33.940" v="19" actId="20577"/>
        <pc:sldMkLst>
          <pc:docMk/>
          <pc:sldMk cId="0" sldId="263"/>
        </pc:sldMkLst>
        <pc:spChg chg="mod">
          <ac:chgData name="Myra Rodriguez" userId="S::prb377@co.santa-cruz.ca.us::16d5bfc2-f1c5-44ff-8fda-74ed67c8b0c4" providerId="AD" clId="Web-{F1856A89-C8EB-87B8-45D3-2FAD33A6E18E}" dt="2026-04-20T19:37:17.940" v="18" actId="20577"/>
          <ac:spMkLst>
            <pc:docMk/>
            <pc:sldMk cId="0" sldId="263"/>
            <ac:spMk id="6" creationId="{00000000-0000-0000-0000-000000000000}"/>
          </ac:spMkLst>
        </pc:spChg>
        <pc:spChg chg="mod">
          <ac:chgData name="Myra Rodriguez" userId="S::prb377@co.santa-cruz.ca.us::16d5bfc2-f1c5-44ff-8fda-74ed67c8b0c4" providerId="AD" clId="Web-{F1856A89-C8EB-87B8-45D3-2FAD33A6E18E}" dt="2026-04-20T19:37:33.940" v="19" actId="20577"/>
          <ac:spMkLst>
            <pc:docMk/>
            <pc:sldMk cId="0" sldId="263"/>
            <ac:spMk id="7" creationId="{00000000-0000-0000-0000-000000000000}"/>
          </ac:spMkLst>
        </pc:spChg>
      </pc:sldChg>
      <pc:sldChg chg="del">
        <pc:chgData name="Myra Rodriguez" userId="S::prb377@co.santa-cruz.ca.us::16d5bfc2-f1c5-44ff-8fda-74ed67c8b0c4" providerId="AD" clId="Web-{F1856A89-C8EB-87B8-45D3-2FAD33A6E18E}" dt="2026-04-20T19:44:07.444" v="102"/>
        <pc:sldMkLst>
          <pc:docMk/>
          <pc:sldMk cId="0" sldId="265"/>
        </pc:sldMkLst>
      </pc:sldChg>
      <pc:sldChg chg="addSp delSp modSp new ord">
        <pc:chgData name="Myra Rodriguez" userId="S::prb377@co.santa-cruz.ca.us::16d5bfc2-f1c5-44ff-8fda-74ed67c8b0c4" providerId="AD" clId="Web-{F1856A89-C8EB-87B8-45D3-2FAD33A6E18E}" dt="2026-04-20T19:59:06.117" v="358"/>
        <pc:sldMkLst>
          <pc:docMk/>
          <pc:sldMk cId="84498321" sldId="274"/>
        </pc:sldMkLst>
      </pc:sldChg>
    </pc:docChg>
  </pc:docChgLst>
  <pc:docChgLst>
    <pc:chgData name="Gerardo Leon Garcia" userId="S::prb1150@co.santa-cruz.ca.us::41b46ee2-5ab0-444e-9250-c9b059bfc85b" providerId="AD" clId="Web-{B30C4F5D-0F6B-CA0E-6437-4A72628380C1}"/>
    <pc:docChg chg="delSld modSld">
      <pc:chgData name="Gerardo Leon Garcia" userId="S::prb1150@co.santa-cruz.ca.us::41b46ee2-5ab0-444e-9250-c9b059bfc85b" providerId="AD" clId="Web-{B30C4F5D-0F6B-CA0E-6437-4A72628380C1}" dt="2026-04-24T23:48:55.175" v="54"/>
      <pc:docMkLst>
        <pc:docMk/>
      </pc:docMkLst>
      <pc:sldChg chg="modSp">
        <pc:chgData name="Gerardo Leon Garcia" userId="S::prb1150@co.santa-cruz.ca.us::41b46ee2-5ab0-444e-9250-c9b059bfc85b" providerId="AD" clId="Web-{B30C4F5D-0F6B-CA0E-6437-4A72628380C1}" dt="2026-04-24T23:43:56.001" v="41" actId="20577"/>
        <pc:sldMkLst>
          <pc:docMk/>
          <pc:sldMk cId="0" sldId="269"/>
        </pc:sldMkLst>
        <pc:spChg chg="mod">
          <ac:chgData name="Gerardo Leon Garcia" userId="S::prb1150@co.santa-cruz.ca.us::41b46ee2-5ab0-444e-9250-c9b059bfc85b" providerId="AD" clId="Web-{B30C4F5D-0F6B-CA0E-6437-4A72628380C1}" dt="2026-04-24T23:43:56.001" v="41" actId="20577"/>
          <ac:spMkLst>
            <pc:docMk/>
            <pc:sldMk cId="0" sldId="269"/>
            <ac:spMk id="15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B30C4F5D-0F6B-CA0E-6437-4A72628380C1}" dt="2026-04-24T23:43:47.204" v="38" actId="1076"/>
          <ac:spMkLst>
            <pc:docMk/>
            <pc:sldMk cId="0" sldId="269"/>
            <ac:spMk id="17" creationId="{00000000-0000-0000-0000-000000000000}"/>
          </ac:spMkLst>
        </pc:spChg>
      </pc:sldChg>
      <pc:sldChg chg="modSp">
        <pc:chgData name="Gerardo Leon Garcia" userId="S::prb1150@co.santa-cruz.ca.us::41b46ee2-5ab0-444e-9250-c9b059bfc85b" providerId="AD" clId="Web-{B30C4F5D-0F6B-CA0E-6437-4A72628380C1}" dt="2026-04-24T21:35:20.957" v="1" actId="20577"/>
        <pc:sldMkLst>
          <pc:docMk/>
          <pc:sldMk cId="2671574083" sldId="276"/>
        </pc:sldMkLst>
        <pc:spChg chg="mod">
          <ac:chgData name="Gerardo Leon Garcia" userId="S::prb1150@co.santa-cruz.ca.us::41b46ee2-5ab0-444e-9250-c9b059bfc85b" providerId="AD" clId="Web-{B30C4F5D-0F6B-CA0E-6437-4A72628380C1}" dt="2026-04-24T21:35:20.957" v="1" actId="20577"/>
          <ac:spMkLst>
            <pc:docMk/>
            <pc:sldMk cId="2671574083" sldId="276"/>
            <ac:spMk id="3" creationId="{FE3AD405-29DC-D613-1F15-C9C230756273}"/>
          </ac:spMkLst>
        </pc:spChg>
      </pc:sldChg>
      <pc:sldChg chg="delSp modSp">
        <pc:chgData name="Gerardo Leon Garcia" userId="S::prb1150@co.santa-cruz.ca.us::41b46ee2-5ab0-444e-9250-c9b059bfc85b" providerId="AD" clId="Web-{B30C4F5D-0F6B-CA0E-6437-4A72628380C1}" dt="2026-04-24T23:48:45.315" v="53" actId="20577"/>
        <pc:sldMkLst>
          <pc:docMk/>
          <pc:sldMk cId="0" sldId="281"/>
        </pc:sldMkLst>
        <pc:spChg chg="mod">
          <ac:chgData name="Gerardo Leon Garcia" userId="S::prb1150@co.santa-cruz.ca.us::41b46ee2-5ab0-444e-9250-c9b059bfc85b" providerId="AD" clId="Web-{B30C4F5D-0F6B-CA0E-6437-4A72628380C1}" dt="2026-04-24T22:09:01.823" v="12" actId="20577"/>
          <ac:spMkLst>
            <pc:docMk/>
            <pc:sldMk cId="0" sldId="281"/>
            <ac:spMk id="7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B30C4F5D-0F6B-CA0E-6437-4A72628380C1}" dt="2026-04-24T23:48:07.268" v="48" actId="20577"/>
          <ac:spMkLst>
            <pc:docMk/>
            <pc:sldMk cId="0" sldId="281"/>
            <ac:spMk id="9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B30C4F5D-0F6B-CA0E-6437-4A72628380C1}" dt="2026-04-24T22:09:40.589" v="16" actId="20577"/>
          <ac:spMkLst>
            <pc:docMk/>
            <pc:sldMk cId="0" sldId="281"/>
            <ac:spMk id="10" creationId="{00000000-0000-0000-0000-000000000000}"/>
          </ac:spMkLst>
        </pc:spChg>
        <pc:spChg chg="mod">
          <ac:chgData name="Gerardo Leon Garcia" userId="S::prb1150@co.santa-cruz.ca.us::41b46ee2-5ab0-444e-9250-c9b059bfc85b" providerId="AD" clId="Web-{B30C4F5D-0F6B-CA0E-6437-4A72628380C1}" dt="2026-04-24T23:48:45.315" v="53" actId="20577"/>
          <ac:spMkLst>
            <pc:docMk/>
            <pc:sldMk cId="0" sldId="281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280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4B02F-EAE3-0F52-BC2C-6DF8E9F3C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1D5F24-7CAC-D770-5443-66ACADD758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8945D7-4CE7-6EB2-4F4E-E3353DC8EE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6F02D-12E7-2666-1C28-35AE509508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618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81FDA-3AB5-45B4-6395-88309167A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3E1FB9-BDDB-C779-B15B-DE7F9EFD30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B1F247-1E6B-6366-4671-A19CAF49C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4E894E-1546-3B24-9C58-5B1D27F6AA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0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6BE3B-6163-C895-754B-98F5EF51A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D00021-782D-F635-8AB6-83D4B5B27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A86124-EC24-D2DA-1962-CB6FD70B21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73C3A-5C3A-852D-C39A-05F6860CFB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8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 Poder de Escuchar</a:t>
            </a:r>
            <a:endParaRPr lang="en-US" sz="400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2A9B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Taller de Liderazgo · Condado de Santa Cruz</a:t>
            </a:r>
            <a:endParaRPr lang="en-US"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54C67-16AF-9531-D48C-92186A2C6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865596D-A99D-9533-1847-7A1EFDD07AD3}"/>
              </a:ext>
            </a:extLst>
          </p:cNvPr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50F829C-637F-8424-3ABD-1501B260A234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✋  </a:t>
            </a:r>
            <a:r>
              <a:rPr lang="en-US" sz="2600" b="1" err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Ejercicio</a:t>
            </a:r>
            <a:r>
              <a:rPr lang="en-US" sz="26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2600" b="1" err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Grupal</a:t>
            </a:r>
            <a:endParaRPr lang="en-US" sz="260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D02D60D3-7190-B454-50E9-FED3C2BF38A5}"/>
              </a:ext>
            </a:extLst>
          </p:cNvPr>
          <p:cNvSpPr/>
          <p:nvPr/>
        </p:nvSpPr>
        <p:spPr>
          <a:xfrm>
            <a:off x="594360" y="182880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at Level 1 on purpose — ask as many people as you can, "What do you like to do for fun?" Notice yourself.</a:t>
            </a:r>
            <a:endParaRPr lang="en-US" sz="140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51C5BFB5-9D7C-9F0E-E957-C1DFB5CDEB65}"/>
              </a:ext>
            </a:extLst>
          </p:cNvPr>
          <p:cNvSpPr/>
          <p:nvPr/>
        </p:nvSpPr>
        <p:spPr>
          <a:xfrm>
            <a:off x="2289388" y="1221377"/>
            <a:ext cx="4572000" cy="256032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7ECCCD31-1A7D-6E7C-48A5-3E4676F1CE91}"/>
              </a:ext>
            </a:extLst>
          </p:cNvPr>
          <p:cNvSpPr/>
          <p:nvPr/>
        </p:nvSpPr>
        <p:spPr>
          <a:xfrm>
            <a:off x="2397760" y="1380308"/>
            <a:ext cx="430783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2</a:t>
            </a:r>
          </a:p>
          <a:p>
            <a:pPr marL="0" indent="0" algn="ctr">
              <a:buNone/>
            </a:pPr>
            <a:r>
              <a:rPr lang="en-US" sz="15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Time: 2 minutes</a:t>
            </a:r>
            <a:endParaRPr lang="en-US" sz="150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ABC3DC5B-0D8F-C568-7CB3-2F92C6CD4C25}"/>
              </a:ext>
            </a:extLst>
          </p:cNvPr>
          <p:cNvSpPr/>
          <p:nvPr/>
        </p:nvSpPr>
        <p:spPr>
          <a:xfrm>
            <a:off x="2451946" y="1959428"/>
            <a:ext cx="4253653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 en el Nivel 2</a:t>
            </a:r>
          </a:p>
          <a:p>
            <a:pPr marL="0" indent="0" algn="ctr">
              <a:buNone/>
            </a:pPr>
            <a:r>
              <a:rPr lang="es-E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 la misma pregunta:</a:t>
            </a:r>
          </a:p>
          <a:p>
            <a:pPr marL="0" indent="0" algn="ctr">
              <a:buNone/>
            </a:pPr>
            <a:endParaRPr lang="en-US" sz="1600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s-E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«¿Cuál es tu pasatiempo nerd?» </a:t>
            </a:r>
          </a:p>
          <a:p>
            <a:pPr algn="ctr"/>
            <a:endParaRPr lang="en-US" sz="1400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s-E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 su experiencia: despierta tu curiosidad.</a:t>
            </a:r>
            <a:endParaRPr lang="en-US" sz="1400" i="1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FDF35A7-C71B-1B93-C536-E4898C2DEBC8}"/>
              </a:ext>
            </a:extLst>
          </p:cNvPr>
          <p:cNvSpPr/>
          <p:nvPr/>
        </p:nvSpPr>
        <p:spPr>
          <a:xfrm>
            <a:off x="457200" y="4526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discussion: What did you notice about how you listen?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8043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282117" y="-190252"/>
            <a:ext cx="1370728" cy="1032741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68730" y="316609"/>
            <a:ext cx="484026" cy="48402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7532611" y="491355"/>
            <a:ext cx="515604" cy="515604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7017482" y="0"/>
            <a:ext cx="2126518" cy="111062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82258" y="4586625"/>
            <a:ext cx="1120884" cy="5568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raphical user interface, application&#10;&#10;AI-generated content may be incorrect.">
            <a:extLst>
              <a:ext uri="{FF2B5EF4-FFF2-40B4-BE49-F238E27FC236}">
                <a16:creationId xmlns:a16="http://schemas.microsoft.com/office/drawing/2014/main" id="{80B7AC38-AFED-3941-66CC-E28B569E0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187" y="482600"/>
            <a:ext cx="6259624" cy="4178299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703060" y="4839857"/>
            <a:ext cx="611177" cy="303643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8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Escuchar Como Líder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8412480" cy="685800"/>
          </a:xfrm>
          <a:prstGeom prst="rect">
            <a:avLst/>
          </a:prstGeom>
          <a:solidFill>
            <a:srgbClr val="EAF4F6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886968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Pregunta clave: ¿Estás manejando el PROBLEMA o estás manejando a la PERSONA?</a:t>
            </a:r>
            <a:endParaRPr lang="en-US" sz="1500"/>
          </a:p>
        </p:txBody>
      </p:sp>
      <p:sp>
        <p:nvSpPr>
          <p:cNvPr id="6" name="Shape 4"/>
          <p:cNvSpPr/>
          <p:nvPr/>
        </p:nvSpPr>
        <p:spPr>
          <a:xfrm>
            <a:off x="274320" y="1600200"/>
            <a:ext cx="40233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2141750"/>
            <a:ext cx="3749040" cy="252169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Escuchar únicamente hechos y cifras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líder da la respuesta; el empleado sigue volviendo en busca de aprobación.</a:t>
            </a:r>
            <a:endParaRPr lang="en-US" sz="1500"/>
          </a:p>
        </p:txBody>
      </p:sp>
      <p:sp>
        <p:nvSpPr>
          <p:cNvPr id="8" name="Shape 6"/>
          <p:cNvSpPr/>
          <p:nvPr/>
        </p:nvSpPr>
        <p:spPr>
          <a:xfrm>
            <a:off x="4846320" y="1600200"/>
            <a:ext cx="40233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0" y="2141750"/>
            <a:ext cx="3749040" cy="252169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Céntrate en lo que está en juego para la persona.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 sz="1500"/>
              <a:t>El empleado toma la iniciativa; el líder se convierte en un socio de confianza para la reflexión.</a:t>
            </a:r>
            <a:endParaRPr lang="en-US" sz="1500"/>
          </a:p>
        </p:txBody>
      </p:sp>
      <p:sp>
        <p:nvSpPr>
          <p:cNvPr id="10" name="Text 8"/>
          <p:cNvSpPr/>
          <p:nvPr/>
        </p:nvSpPr>
        <p:spPr>
          <a:xfrm>
            <a:off x="274320" y="161848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❌ Nivel 1</a:t>
            </a:r>
            <a:endParaRPr lang="en-US" sz="1300"/>
          </a:p>
        </p:txBody>
      </p:sp>
      <p:sp>
        <p:nvSpPr>
          <p:cNvPr id="11" name="Text 9"/>
          <p:cNvSpPr/>
          <p:nvPr/>
        </p:nvSpPr>
        <p:spPr>
          <a:xfrm>
            <a:off x="4846320" y="161848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1D7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✅ Nivel 2</a:t>
            </a:r>
            <a:endParaRPr lang="en-US" sz="1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4B5CF-7BD0-E17E-E533-92FD7004A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Man with mohawk">
            <a:extLst>
              <a:ext uri="{FF2B5EF4-FFF2-40B4-BE49-F238E27FC236}">
                <a16:creationId xmlns:a16="http://schemas.microsoft.com/office/drawing/2014/main" id="{9012429C-E3FC-16E9-40F5-1CC853DC3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57986" y="1178560"/>
            <a:ext cx="997890" cy="3186365"/>
          </a:xfrm>
          <a:prstGeom prst="rect">
            <a:avLst/>
          </a:prstGeom>
        </p:spPr>
      </p:pic>
      <p:pic>
        <p:nvPicPr>
          <p:cNvPr id="5" name="Graphic 4" descr="Woman with ponytail hair">
            <a:extLst>
              <a:ext uri="{FF2B5EF4-FFF2-40B4-BE49-F238E27FC236}">
                <a16:creationId xmlns:a16="http://schemas.microsoft.com/office/drawing/2014/main" id="{A5D15A46-8648-2981-4047-18C3034556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4943491" y="1341120"/>
            <a:ext cx="1514354" cy="2881564"/>
          </a:xfrm>
          <a:prstGeom prst="rect">
            <a:avLst/>
          </a:prstGeom>
        </p:spPr>
      </p:pic>
      <p:sp>
        <p:nvSpPr>
          <p:cNvPr id="48" name="Speech Bubble: Rectangle 47">
            <a:extLst>
              <a:ext uri="{FF2B5EF4-FFF2-40B4-BE49-F238E27FC236}">
                <a16:creationId xmlns:a16="http://schemas.microsoft.com/office/drawing/2014/main" id="{D7EBB461-6545-038F-F5B4-CC2B51142284}"/>
              </a:ext>
            </a:extLst>
          </p:cNvPr>
          <p:cNvSpPr/>
          <p:nvPr/>
        </p:nvSpPr>
        <p:spPr>
          <a:xfrm>
            <a:off x="1330036" y="268941"/>
            <a:ext cx="1724737" cy="787699"/>
          </a:xfrm>
          <a:prstGeom prst="wedgeRectCallout">
            <a:avLst>
              <a:gd name="adj1" fmla="val 41408"/>
              <a:gd name="adj2" fmla="val 8611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/>
              <a:t>Mi mentor siempre creyó en mí antes de que yo creyera en mí mismo.</a:t>
            </a:r>
            <a:endParaRPr lang="en-US" sz="1200"/>
          </a:p>
        </p:txBody>
      </p:sp>
      <p:sp>
        <p:nvSpPr>
          <p:cNvPr id="49" name="Speech Bubble: Rectangle 48">
            <a:extLst>
              <a:ext uri="{FF2B5EF4-FFF2-40B4-BE49-F238E27FC236}">
                <a16:creationId xmlns:a16="http://schemas.microsoft.com/office/drawing/2014/main" id="{345D6C2E-833E-0951-32CE-DDDC1CCFB284}"/>
              </a:ext>
            </a:extLst>
          </p:cNvPr>
          <p:cNvSpPr/>
          <p:nvPr/>
        </p:nvSpPr>
        <p:spPr>
          <a:xfrm>
            <a:off x="6386385" y="663787"/>
            <a:ext cx="1632373" cy="677333"/>
          </a:xfrm>
          <a:prstGeom prst="wedgeRectCallout">
            <a:avLst>
              <a:gd name="adj1" fmla="val -41994"/>
              <a:gd name="adj2" fmla="val 79111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¡</a:t>
            </a:r>
            <a:r>
              <a:rPr lang="en-US" sz="1200" err="1"/>
              <a:t>Cuéntame</a:t>
            </a:r>
            <a:r>
              <a:rPr lang="en-US" sz="1200"/>
              <a:t> </a:t>
            </a:r>
            <a:r>
              <a:rPr lang="en-US" sz="1200" err="1"/>
              <a:t>más</a:t>
            </a:r>
            <a:r>
              <a:rPr lang="en-US" sz="1200"/>
              <a:t> </a:t>
            </a:r>
            <a:r>
              <a:rPr lang="en-US" sz="1200" err="1"/>
              <a:t>sobre</a:t>
            </a:r>
            <a:r>
              <a:rPr lang="en-US" sz="1200"/>
              <a:t> </a:t>
            </a:r>
            <a:r>
              <a:rPr lang="en-US" sz="1200" err="1"/>
              <a:t>eso</a:t>
            </a:r>
            <a:r>
              <a:rPr lang="en-US" sz="1200"/>
              <a:t>!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7834161-02B7-8F69-C7B0-FB42150F1C5A}"/>
              </a:ext>
            </a:extLst>
          </p:cNvPr>
          <p:cNvSpPr/>
          <p:nvPr/>
        </p:nvSpPr>
        <p:spPr>
          <a:xfrm>
            <a:off x="3530465" y="4483558"/>
            <a:ext cx="1939002" cy="2532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>
                    <a:lumMod val="50000"/>
                    <a:lumOff val="50000"/>
                  </a:schemeClr>
                </a:solidFill>
              </a:rPr>
              <a:t>Sesión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114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2400" b="1">
                <a:solidFill>
                  <a:srgbClr val="E8A020"/>
                </a:solidFill>
                <a:latin typeface="Trebuchet MS"/>
                <a:ea typeface="Trebuchet MS" pitchFamily="34" charset="-122"/>
                <a:cs typeface="Trebuchet MS" pitchFamily="34" charset="-120"/>
              </a:rPr>
              <a:t>✍️  </a:t>
            </a:r>
            <a:r>
              <a:rPr lang="en-US" sz="2400" b="1">
                <a:solidFill>
                  <a:srgbClr val="E8A020"/>
                </a:solidFill>
                <a:ea typeface="+mn-lt"/>
                <a:cs typeface="+mn-lt"/>
              </a:rPr>
              <a:t>Ejercicio en parejas — Mi mentor</a:t>
            </a:r>
            <a:endParaRPr lang="en-US" sz="2400" b="1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74320" y="1874520"/>
            <a:ext cx="2743200" cy="292608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965960"/>
            <a:ext cx="256032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A020"/>
                </a:solidFill>
                <a:latin typeface="Trebuchet MS"/>
                <a:ea typeface="Trebuchet MS" pitchFamily="34" charset="-122"/>
                <a:cs typeface="Trebuchet MS" pitchFamily="34" charset="-120"/>
              </a:rPr>
              <a:t>Paso1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rgbClr val="E8A020"/>
                </a:solidFill>
                <a:latin typeface="Trebuchet MS"/>
                <a:ea typeface="Trebuchet MS" pitchFamily="34" charset="-122"/>
                <a:cs typeface="Trebuchet MS" pitchFamily="34" charset="-120"/>
              </a:rPr>
              <a:t>Tiempo: 4 </a:t>
            </a:r>
            <a:r>
              <a:rPr lang="en-US" sz="1400" b="1" dirty="0" err="1">
                <a:solidFill>
                  <a:srgbClr val="E8A020"/>
                </a:solidFill>
                <a:latin typeface="Trebuchet MS"/>
                <a:ea typeface="Trebuchet MS" pitchFamily="34" charset="-122"/>
                <a:cs typeface="Trebuchet MS" pitchFamily="34" charset="-120"/>
              </a:rPr>
              <a:t>minutos</a:t>
            </a:r>
            <a:endParaRPr lang="en-US" sz="1400" dirty="0">
              <a:latin typeface="Trebuchet MS"/>
            </a:endParaRPr>
          </a:p>
        </p:txBody>
      </p:sp>
      <p:sp>
        <p:nvSpPr>
          <p:cNvPr id="7" name="Text 5"/>
          <p:cNvSpPr/>
          <p:nvPr/>
        </p:nvSpPr>
        <p:spPr>
          <a:xfrm>
            <a:off x="365760" y="2514600"/>
            <a:ext cx="2560320" cy="21945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El Coach pregunta:</a:t>
            </a: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:</a:t>
            </a:r>
            <a:endParaRPr lang="en-US"/>
          </a:p>
          <a:p>
            <a:pPr algn="ctr"/>
            <a:endParaRPr lang="en-US" sz="130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"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¿Qué rasgos amplificó tu mentor en ti?</a:t>
            </a: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"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200400" y="1874520"/>
            <a:ext cx="2743200" cy="292608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91840" y="1965960"/>
            <a:ext cx="256032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1400" b="1">
                <a:solidFill>
                  <a:srgbClr val="E8A020"/>
                </a:solidFill>
                <a:latin typeface="Calibri"/>
                <a:ea typeface="+mn-lt"/>
                <a:cs typeface="+mn-lt"/>
              </a:rPr>
              <a:t>Preguntas</a:t>
            </a:r>
            <a:r>
              <a:rPr lang="en-US" sz="1400" b="1">
                <a:solidFill>
                  <a:srgbClr val="E8A020"/>
                </a:solidFill>
                <a:ea typeface="+mn-lt"/>
                <a:cs typeface="+mn-lt"/>
              </a:rPr>
              <a:t> de nivel 2</a:t>
            </a:r>
            <a:endParaRPr lang="en-US" sz="1400" b="1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291840" y="2514600"/>
            <a:ext cx="2560320" cy="21945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Cuéntame más sobre...</a:t>
            </a:r>
          </a:p>
          <a:p>
            <a:pPr algn="ctr"/>
            <a:endParaRPr lang="en-US" sz="1300">
              <a:solidFill>
                <a:srgbClr val="FFFFFF"/>
              </a:solidFill>
              <a:ea typeface="+mn-lt"/>
              <a:cs typeface="+mn-lt"/>
            </a:endParaRPr>
          </a:p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¿Qué es lo importante de eso?</a:t>
            </a:r>
          </a:p>
          <a:p>
            <a:pPr algn="ctr"/>
            <a:endParaRPr lang="en-US" sz="1300">
              <a:solidFill>
                <a:srgbClr val="FFFFFF"/>
              </a:solidFill>
              <a:ea typeface="+mn-lt"/>
              <a:cs typeface="+mn-lt"/>
            </a:endParaRPr>
          </a:p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¿Qué te llevas de esta experiencia?</a:t>
            </a:r>
          </a:p>
          <a:p>
            <a:pPr algn="ctr"/>
            <a:endParaRPr lang="en-US" sz="1300">
              <a:solidFill>
                <a:srgbClr val="FFFFFF"/>
              </a:solidFill>
              <a:ea typeface="+mn-lt"/>
              <a:cs typeface="+mn-lt"/>
            </a:endParaRPr>
          </a:p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¿Qué es lo más significativo?</a:t>
            </a:r>
          </a:p>
          <a:p>
            <a:pPr algn="ctr"/>
            <a:endParaRPr lang="en-US" sz="1300">
              <a:solidFill>
                <a:srgbClr val="FFFFFF"/>
              </a:solidFill>
              <a:ea typeface="+mn-lt"/>
              <a:cs typeface="+mn-lt"/>
            </a:endParaRPr>
          </a:p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¿En quién te estás convirtiendo ahora?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126480" y="1874520"/>
            <a:ext cx="2743200" cy="292608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217920" y="1965960"/>
            <a:ext cx="256032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A020"/>
                </a:solidFill>
                <a:latin typeface="Trebuchet MS"/>
                <a:ea typeface="Trebuchet MS" pitchFamily="34" charset="-122"/>
                <a:cs typeface="Trebuchet MS" pitchFamily="34" charset="-120"/>
              </a:rPr>
              <a:t>Paso2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rgbClr val="E8A020"/>
                </a:solidFill>
                <a:latin typeface="Trebuchet MS"/>
              </a:rPr>
              <a:t>Tiempo: 4 </a:t>
            </a:r>
            <a:r>
              <a:rPr lang="en-US" sz="1400" b="1" dirty="0" err="1">
                <a:solidFill>
                  <a:srgbClr val="E8A020"/>
                </a:solidFill>
                <a:latin typeface="Trebuchet MS"/>
              </a:rPr>
              <a:t>minutos</a:t>
            </a:r>
            <a:endParaRPr lang="en-US" sz="1400" b="1" dirty="0">
              <a:solidFill>
                <a:srgbClr val="E8A020"/>
              </a:solidFill>
              <a:latin typeface="Trebuchet M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217920" y="2514600"/>
            <a:ext cx="2560320" cy="21945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Intercambien los roles 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algn="ctr"/>
            <a:r>
              <a:rPr lang="en-US" sz="1300">
                <a:solidFill>
                  <a:srgbClr val="FFFFFF"/>
                </a:solidFill>
                <a:ea typeface="+mn-lt"/>
                <a:cs typeface="+mn-lt"/>
              </a:rPr>
              <a:t>y repitan los pasos 1 y 2.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BC640D-52F9-238A-8FB0-6FA7D6D74831}"/>
              </a:ext>
            </a:extLst>
          </p:cNvPr>
          <p:cNvSpPr txBox="1"/>
          <p:nvPr/>
        </p:nvSpPr>
        <p:spPr>
          <a:xfrm>
            <a:off x="274320" y="940223"/>
            <a:ext cx="8595360" cy="669414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ts val="2250"/>
              </a:lnSpc>
            </a:pPr>
            <a:r>
              <a:rPr lang="en-US" i="1">
                <a:solidFill>
                  <a:schemeClr val="accent1"/>
                </a:solidFill>
                <a:ea typeface="+mn-lt"/>
                <a:cs typeface="+mn-lt"/>
              </a:rPr>
              <a:t>Cierra los ojos</a:t>
            </a:r>
            <a:r>
              <a:rPr lang="en-US" i="1" baseline="0">
                <a:solidFill>
                  <a:schemeClr val="accent1"/>
                </a:solidFill>
                <a:ea typeface="+mn-lt"/>
                <a:cs typeface="+mn-lt"/>
              </a:rPr>
              <a:t>. </a:t>
            </a:r>
            <a:r>
              <a:rPr lang="en-US" i="1">
                <a:solidFill>
                  <a:schemeClr val="accent1"/>
                </a:solidFill>
                <a:ea typeface="+mn-lt"/>
                <a:cs typeface="+mn-lt"/>
              </a:rPr>
              <a:t>Imagina a tu </a:t>
            </a:r>
            <a:r>
              <a:rPr lang="en-US" i="1" baseline="0">
                <a:solidFill>
                  <a:schemeClr val="accent1"/>
                </a:solidFill>
                <a:ea typeface="+mn-lt"/>
                <a:cs typeface="+mn-lt"/>
              </a:rPr>
              <a:t>mentor </a:t>
            </a:r>
            <a:r>
              <a:rPr lang="en-US" i="1">
                <a:solidFill>
                  <a:schemeClr val="accent1"/>
                </a:solidFill>
                <a:ea typeface="+mn-lt"/>
                <a:cs typeface="+mn-lt"/>
              </a:rPr>
              <a:t>sonriendo frente a ti en este preciso momento</a:t>
            </a:r>
            <a:r>
              <a:rPr lang="en-US" i="1" baseline="0">
                <a:solidFill>
                  <a:schemeClr val="accent1"/>
                </a:solidFill>
                <a:ea typeface="+mn-lt"/>
                <a:cs typeface="+mn-lt"/>
              </a:rPr>
              <a:t>.</a:t>
            </a:r>
            <a:r>
              <a:rPr lang="en-US" i="1">
                <a:solidFill>
                  <a:schemeClr val="accent1"/>
                </a:solidFill>
                <a:ea typeface="+mn-lt"/>
                <a:cs typeface="+mn-lt"/>
              </a:rPr>
              <a:t> Observa los rasgos que tu </a:t>
            </a:r>
            <a:r>
              <a:rPr lang="en-US" i="1" baseline="0">
                <a:solidFill>
                  <a:schemeClr val="accent1"/>
                </a:solidFill>
                <a:ea typeface="+mn-lt"/>
                <a:cs typeface="+mn-lt"/>
              </a:rPr>
              <a:t>mentor </a:t>
            </a:r>
            <a:r>
              <a:rPr lang="en-US" i="1">
                <a:solidFill>
                  <a:schemeClr val="accent1"/>
                </a:solidFill>
                <a:ea typeface="+mn-lt"/>
                <a:cs typeface="+mn-lt"/>
              </a:rPr>
              <a:t>potenció en ti</a:t>
            </a:r>
            <a:r>
              <a:rPr lang="en-US" i="1" baseline="0">
                <a:solidFill>
                  <a:schemeClr val="accent1"/>
                </a:solidFill>
                <a:ea typeface="+mn-lt"/>
                <a:cs typeface="+mn-lt"/>
              </a:rPr>
              <a:t>.</a:t>
            </a:r>
            <a:endParaRPr lang="en-US" i="1">
              <a:solidFill>
                <a:schemeClr val="accent1"/>
              </a:solidFill>
              <a:ea typeface="+mn-lt"/>
              <a:cs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¿Qué Escuchamos en una Conversación de Coaching?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114800" cy="411480"/>
          </a:xfrm>
          <a:prstGeom prst="rect">
            <a:avLst/>
          </a:prstGeom>
          <a:solidFill>
            <a:srgbClr val="1D7A8A"/>
          </a:solidFill>
          <a:ln w="12700">
            <a:solidFill>
              <a:srgbClr val="1D7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9611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🚌  ¿Quién maneja el camión?</a:t>
            </a:r>
            <a:endParaRPr lang="en-US" sz="1400"/>
          </a:p>
        </p:txBody>
      </p:sp>
      <p:sp>
        <p:nvSpPr>
          <p:cNvPr id="7" name="Text 5"/>
          <p:cNvSpPr/>
          <p:nvPr/>
        </p:nvSpPr>
        <p:spPr>
          <a:xfrm>
            <a:off x="411480" y="1371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¿Quién está en control de la situación?</a:t>
            </a:r>
            <a:endParaRPr lang="en-US" sz="1400"/>
          </a:p>
        </p:txBody>
      </p:sp>
      <p:sp>
        <p:nvSpPr>
          <p:cNvPr id="8" name="Shape 6"/>
          <p:cNvSpPr/>
          <p:nvPr/>
        </p:nvSpPr>
        <p:spPr>
          <a:xfrm>
            <a:off x="4709160" y="86868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09160" y="868680"/>
            <a:ext cx="4114800" cy="411480"/>
          </a:xfrm>
          <a:prstGeom prst="rect">
            <a:avLst/>
          </a:prstGeom>
          <a:solidFill>
            <a:srgbClr val="1D7A8A"/>
          </a:solidFill>
          <a:ln w="12700">
            <a:solidFill>
              <a:srgbClr val="1D7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00600" y="89611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💬  La voz interna</a:t>
            </a:r>
            <a:endParaRPr lang="en-US" sz="1400"/>
          </a:p>
        </p:txBody>
      </p:sp>
      <p:sp>
        <p:nvSpPr>
          <p:cNvPr id="11" name="Text 9"/>
          <p:cNvSpPr/>
          <p:nvPr/>
        </p:nvSpPr>
        <p:spPr>
          <a:xfrm>
            <a:off x="4846320" y="1371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«debo», «tengo que», «debería» que frena a las personas</a:t>
            </a:r>
            <a:endParaRPr lang="en-US" sz="1400"/>
          </a:p>
        </p:txBody>
      </p:sp>
      <p:sp>
        <p:nvSpPr>
          <p:cNvPr id="12" name="Shape 10"/>
          <p:cNvSpPr/>
          <p:nvPr/>
        </p:nvSpPr>
        <p:spPr>
          <a:xfrm>
            <a:off x="274320" y="288036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880360"/>
            <a:ext cx="4114800" cy="411480"/>
          </a:xfrm>
          <a:prstGeom prst="rect">
            <a:avLst/>
          </a:prstGeom>
          <a:solidFill>
            <a:srgbClr val="1D7A8A"/>
          </a:solidFill>
          <a:ln w="12700">
            <a:solidFill>
              <a:srgbClr val="1D7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290779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🧍  Lenguaje corporal</a:t>
            </a:r>
            <a:endParaRPr lang="en-US" sz="1400"/>
          </a:p>
        </p:txBody>
      </p:sp>
      <p:sp>
        <p:nvSpPr>
          <p:cNvPr id="15" name="Text 13"/>
          <p:cNvSpPr/>
          <p:nvPr/>
        </p:nvSpPr>
        <p:spPr>
          <a:xfrm>
            <a:off x="411480" y="33832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Postura, ojos, respiración, manos — el cuerpo habla</a:t>
            </a:r>
            <a:endParaRPr lang="en-US" sz="1400"/>
          </a:p>
        </p:txBody>
      </p:sp>
      <p:sp>
        <p:nvSpPr>
          <p:cNvPr id="16" name="Shape 14"/>
          <p:cNvSpPr/>
          <p:nvPr/>
        </p:nvSpPr>
        <p:spPr>
          <a:xfrm>
            <a:off x="4709160" y="288036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09160" y="2880360"/>
            <a:ext cx="4114800" cy="411480"/>
          </a:xfrm>
          <a:prstGeom prst="rect">
            <a:avLst/>
          </a:prstGeom>
          <a:solidFill>
            <a:srgbClr val="1D7A8A"/>
          </a:solidFill>
          <a:ln w="12700">
            <a:solidFill>
              <a:srgbClr val="1D7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290779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🎵  El tono de voz</a:t>
            </a:r>
            <a:endParaRPr lang="en-US" sz="1400"/>
          </a:p>
        </p:txBody>
      </p:sp>
      <p:sp>
        <p:nvSpPr>
          <p:cNvPr id="19" name="Text 17"/>
          <p:cNvSpPr/>
          <p:nvPr/>
        </p:nvSpPr>
        <p:spPr>
          <a:xfrm>
            <a:off x="4846320" y="33832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lo dicen es tan importante como lo que dicen</a:t>
            </a:r>
            <a:endParaRPr 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>
                <a:solidFill>
                  <a:srgbClr val="FFFFFF"/>
                </a:solidFill>
                <a:ea typeface="+mn-lt"/>
                <a:cs typeface="+mn-lt"/>
              </a:rPr>
              <a:t>El enfoque en la resiliencia</a:t>
            </a:r>
            <a:endParaRPr lang="en-US" sz="2200" b="1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4" name="Shape 2"/>
          <p:cNvSpPr/>
          <p:nvPr/>
        </p:nvSpPr>
        <p:spPr>
          <a:xfrm>
            <a:off x="365760" y="804672"/>
            <a:ext cx="8412480" cy="914400"/>
          </a:xfrm>
          <a:prstGeom prst="rect">
            <a:avLst/>
          </a:prstGeom>
          <a:solidFill>
            <a:srgbClr val="EAF4F6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8046720" cy="7772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1400">
                <a:solidFill>
                  <a:srgbClr val="1B3A5C"/>
                </a:solidFill>
                <a:ea typeface="+mn-lt"/>
                <a:cs typeface="+mn-lt"/>
              </a:rPr>
              <a:t>En tiempos de cambio, nuestro sistema nervioso recurre por defecto a la autoprotección. Nuestro entorno laboral se vuelve menos productivo: la incertidumbre abruma nuestro cerebro.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6" name="Shape 4"/>
          <p:cNvSpPr/>
          <p:nvPr/>
        </p:nvSpPr>
        <p:spPr>
          <a:xfrm>
            <a:off x="274320" y="1874520"/>
            <a:ext cx="402336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2276856"/>
            <a:ext cx="3749040" cy="2478024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342900" indent="-342900">
              <a:spcAft>
                <a:spcPts val="800"/>
              </a:spcAft>
              <a:buSzPct val="100000"/>
              <a:buFont typeface="Arial"/>
              <a:buChar char="•"/>
            </a:pPr>
            <a:r>
              <a:rPr lang="en-US" sz="1500">
                <a:solidFill>
                  <a:srgbClr val="1B3A5C"/>
                </a:solidFill>
                <a:ea typeface="+mn-lt"/>
                <a:cs typeface="+mn-lt"/>
              </a:rPr>
              <a:t>Nuestro cerebro reptiliano entra en modo de supervivencia – lucha, huida, parálisis o sumisión.</a:t>
            </a:r>
            <a:endParaRPr lang="en-US" sz="150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>
              <a:spcAft>
                <a:spcPts val="800"/>
              </a:spcAft>
              <a:buSzPct val="100000"/>
              <a:buFont typeface="Arial"/>
              <a:buChar char="•"/>
            </a:pPr>
            <a:r>
              <a:rPr lang="en-US" sz="1500">
                <a:solidFill>
                  <a:srgbClr val="1B3A5C"/>
                </a:solidFill>
                <a:ea typeface="+mn-lt"/>
                <a:cs typeface="+mn-lt"/>
              </a:rPr>
              <a:t>Notamos cada susurro y cada conversación en los pasillos, buscando pistas sobre lo está ocurriendo.</a:t>
            </a:r>
            <a:endParaRPr lang="en-US" sz="1500">
              <a:ea typeface="+mn-lt"/>
              <a:cs typeface="+mn-lt"/>
            </a:endParaRPr>
          </a:p>
          <a:p>
            <a:pPr marL="342900" indent="-342900">
              <a:spcAft>
                <a:spcPts val="800"/>
              </a:spcAft>
              <a:buSzPct val="100000"/>
              <a:buFont typeface="Arial"/>
              <a:buChar char="•"/>
            </a:pPr>
            <a:r>
              <a:rPr lang="en-US" sz="1500">
                <a:solidFill>
                  <a:srgbClr val="1B3A5C"/>
                </a:solidFill>
                <a:ea typeface="+mn-lt"/>
                <a:cs typeface="+mn-lt"/>
              </a:rPr>
              <a:t>La productividad disminuye – el equipo se protege a sí mismo, no colabora</a:t>
            </a:r>
            <a:endParaRPr lang="en-US" sz="150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846320" y="1874520"/>
            <a:ext cx="402336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0" y="2258568"/>
            <a:ext cx="3749040" cy="2496312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342900" indent="-342900">
              <a:spcAft>
                <a:spcPts val="800"/>
              </a:spcAft>
              <a:buSzPct val="100000"/>
              <a:buFont typeface="Arial"/>
              <a:buChar char="•"/>
            </a:pPr>
            <a:r>
              <a:rPr lang="en-US" sz="1500">
                <a:solidFill>
                  <a:srgbClr val="1B3A5C"/>
                </a:solidFill>
                <a:ea typeface="+mn-lt"/>
                <a:cs typeface="+mn-lt"/>
              </a:rPr>
              <a:t>Escuchar en los niveles 2 y 3 genera seguridad, no con garantías sobre el futuro, sino a través del saber  de que superaremos esto juntos.</a:t>
            </a:r>
            <a:endParaRPr lang="en-US" sz="150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>
              <a:spcAft>
                <a:spcPts val="800"/>
              </a:spcAft>
              <a:buSzPct val="100000"/>
              <a:buFont typeface="Arial"/>
              <a:buChar char="•"/>
            </a:pPr>
            <a:r>
              <a:rPr lang="en-US" sz="1500">
                <a:solidFill>
                  <a:srgbClr val="1B3A5C"/>
                </a:solidFill>
                <a:ea typeface="+mn-lt"/>
                <a:cs typeface="+mn-lt"/>
              </a:rPr>
              <a:t>Refuerza: no estás solo/a en esto.</a:t>
            </a:r>
            <a:endParaRPr lang="en-US" sz="150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>
              <a:spcAft>
                <a:spcPts val="800"/>
              </a:spcAft>
              <a:buSzPct val="100000"/>
              <a:buFont typeface="Arial"/>
              <a:buChar char="•"/>
            </a:pPr>
            <a:r>
              <a:rPr lang="en-US" sz="1500">
                <a:solidFill>
                  <a:srgbClr val="1B3A5C"/>
                </a:solidFill>
                <a:ea typeface="+mn-lt"/>
                <a:cs typeface="+mn-lt"/>
              </a:rPr>
              <a:t>Reconocer la tensión o la abrumación transforma el ambiente – abre un espacio para resolver problemas.</a:t>
            </a:r>
            <a:endParaRPr lang="en-US" sz="150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10" name="Text 8"/>
          <p:cNvSpPr/>
          <p:nvPr/>
        </p:nvSpPr>
        <p:spPr>
          <a:xfrm>
            <a:off x="274320" y="1892808"/>
            <a:ext cx="4023360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1200" b="1">
                <a:solidFill>
                  <a:srgbClr val="C0392B"/>
                </a:solidFill>
                <a:ea typeface="+mn-lt"/>
                <a:cs typeface="+mn-lt"/>
              </a:rPr>
              <a:t>Lo que siente el equipo</a:t>
            </a:r>
            <a:endParaRPr lang="en-US" b="1">
              <a:ea typeface="+mn-lt"/>
              <a:cs typeface="+mn-lt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846320" y="1892808"/>
            <a:ext cx="4023360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1200" b="1">
                <a:solidFill>
                  <a:srgbClr val="1D7A8A"/>
                </a:solidFill>
                <a:ea typeface="+mn-lt"/>
                <a:cs typeface="+mn-lt"/>
              </a:rPr>
              <a:t>Lo que puedes hacer como líder</a:t>
            </a:r>
            <a:endParaRPr lang="en-US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 Que NO Se Hace en una Conversación de Coaching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0BB"/>
            </a:solidFill>
            <a:prstDash val="solid"/>
          </a:ln>
          <a:effectLst>
            <a:outerShdw blurRad="508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868680"/>
            <a:ext cx="109728" cy="12344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94183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❌ No resuelvas</a:t>
            </a:r>
            <a:endParaRPr lang="en-US" sz="160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7955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Resiste el impulso de dar soluciones de inmediato. Deja que la persona piense primero.</a:t>
            </a:r>
            <a:endParaRPr lang="en-US" sz="1400"/>
          </a:p>
        </p:txBody>
      </p:sp>
      <p:sp>
        <p:nvSpPr>
          <p:cNvPr id="8" name="Shape 6"/>
          <p:cNvSpPr/>
          <p:nvPr/>
        </p:nvSpPr>
        <p:spPr>
          <a:xfrm>
            <a:off x="365760" y="2240280"/>
            <a:ext cx="8412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0BB"/>
            </a:solidFill>
            <a:prstDash val="solid"/>
          </a:ln>
          <a:effectLst>
            <a:outerShdw blurRad="508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5760" y="2240280"/>
            <a:ext cx="109728" cy="12344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94360" y="231343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❌ No des consejos</a:t>
            </a:r>
            <a:endParaRPr lang="en-US" sz="1600"/>
          </a:p>
        </p:txBody>
      </p:sp>
      <p:sp>
        <p:nvSpPr>
          <p:cNvPr id="11" name="Text 9"/>
          <p:cNvSpPr/>
          <p:nvPr/>
        </p:nvSpPr>
        <p:spPr>
          <a:xfrm>
            <a:off x="594360" y="2743200"/>
            <a:ext cx="7955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 consejos sin que te los pidan corta la exploración de la persona.</a:t>
            </a:r>
            <a:endParaRPr lang="en-US" sz="1400"/>
          </a:p>
        </p:txBody>
      </p:sp>
      <p:sp>
        <p:nvSpPr>
          <p:cNvPr id="12" name="Shape 10"/>
          <p:cNvSpPr/>
          <p:nvPr/>
        </p:nvSpPr>
        <p:spPr>
          <a:xfrm>
            <a:off x="365760" y="3611880"/>
            <a:ext cx="8412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0BB"/>
            </a:solidFill>
            <a:prstDash val="solid"/>
          </a:ln>
          <a:effectLst>
            <a:outerShdw blurRad="508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65760" y="3611880"/>
            <a:ext cx="109728" cy="12344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94360" y="368503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❌ No impongas tu idea</a:t>
            </a:r>
            <a:endParaRPr lang="en-US" sz="1600"/>
          </a:p>
        </p:txBody>
      </p:sp>
      <p:sp>
        <p:nvSpPr>
          <p:cNvPr id="15" name="Text 13"/>
          <p:cNvSpPr/>
          <p:nvPr/>
        </p:nvSpPr>
        <p:spPr>
          <a:xfrm>
            <a:off x="594360" y="4114800"/>
            <a:ext cx="7955280" cy="6400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1400">
                <a:solidFill>
                  <a:srgbClr val="1B3A5C"/>
                </a:solidFill>
                <a:latin typeface="Calibri"/>
                <a:ea typeface="Calibri"/>
                <a:cs typeface="Calibri"/>
              </a:rPr>
              <a:t>No impongas lo que TÚ quieres para esa persona. </a:t>
            </a:r>
            <a:r>
              <a:rPr lang="en-US" sz="1400">
                <a:solidFill>
                  <a:srgbClr val="1B3A5C"/>
                </a:solidFill>
                <a:ea typeface="+mn-lt"/>
                <a:cs typeface="+mn-lt"/>
              </a:rPr>
              <a:t>Eso tiene que ver contigo, no con ellos.</a:t>
            </a:r>
            <a:endParaRPr lang="en-US" sz="140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365760" y="4617720"/>
            <a:ext cx="8412480" cy="347472"/>
          </a:xfrm>
          <a:prstGeom prst="rect">
            <a:avLst/>
          </a:prstGeom>
          <a:solidFill>
            <a:srgbClr val="EAF4F6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461467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sacar a alguien de su caparazón: Preguntas abiertas · Curiosidad · Sin juicio · Conoce a la persona donde está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2600" b="1" err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Reflexión</a:t>
            </a:r>
            <a:r>
              <a:rPr lang="en-US" sz="26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Personal</a:t>
            </a:r>
            <a:endParaRPr lang="en-US" sz="260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>
                <a:solidFill>
                  <a:srgbClr val="2A9B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(Solo para ti — no se comparten)</a:t>
            </a:r>
            <a:endParaRPr lang="en-US" sz="130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114300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261872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00"/>
          </a:p>
        </p:txBody>
      </p:sp>
      <p:sp>
        <p:nvSpPr>
          <p:cNvPr id="7" name="Text 5"/>
          <p:cNvSpPr/>
          <p:nvPr/>
        </p:nvSpPr>
        <p:spPr>
          <a:xfrm>
            <a:off x="1051560" y="1261872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¿Dónde en tu trabajo escuchas demasiado en Nivel 1?</a:t>
            </a:r>
            <a:endParaRPr lang="en-US" sz="1500"/>
          </a:p>
        </p:txBody>
      </p:sp>
      <p:sp>
        <p:nvSpPr>
          <p:cNvPr id="8" name="Text 6"/>
          <p:cNvSpPr/>
          <p:nvPr/>
        </p:nvSpPr>
        <p:spPr>
          <a:xfrm>
            <a:off x="1051560" y="1719072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i="1">
                <a:solidFill>
                  <a:srgbClr val="2A9B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(Solo hechos, datos, información)</a:t>
            </a:r>
            <a:endParaRPr lang="en-US" sz="1300"/>
          </a:p>
        </p:txBody>
      </p:sp>
      <p:sp>
        <p:nvSpPr>
          <p:cNvPr id="9" name="Shape 7"/>
          <p:cNvSpPr/>
          <p:nvPr/>
        </p:nvSpPr>
        <p:spPr>
          <a:xfrm>
            <a:off x="365760" y="2450592"/>
            <a:ext cx="8412480" cy="114300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523744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00"/>
          </a:p>
        </p:txBody>
      </p:sp>
      <p:sp>
        <p:nvSpPr>
          <p:cNvPr id="11" name="Text 9"/>
          <p:cNvSpPr/>
          <p:nvPr/>
        </p:nvSpPr>
        <p:spPr>
          <a:xfrm>
            <a:off x="1051560" y="2523744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¿Dónde tiene hambre tu equipo de Nivel 2?</a:t>
            </a:r>
            <a:endParaRPr lang="en-US" sz="1500"/>
          </a:p>
        </p:txBody>
      </p:sp>
      <p:sp>
        <p:nvSpPr>
          <p:cNvPr id="12" name="Text 10"/>
          <p:cNvSpPr/>
          <p:nvPr/>
        </p:nvSpPr>
        <p:spPr>
          <a:xfrm>
            <a:off x="1051560" y="2980944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i="1">
                <a:solidFill>
                  <a:srgbClr val="2A9B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(Empleados que quieren ser vistos y escuchados)</a:t>
            </a:r>
            <a:endParaRPr lang="en-US" sz="1300"/>
          </a:p>
        </p:txBody>
      </p:sp>
      <p:sp>
        <p:nvSpPr>
          <p:cNvPr id="13" name="Shape 11"/>
          <p:cNvSpPr/>
          <p:nvPr/>
        </p:nvSpPr>
        <p:spPr>
          <a:xfrm>
            <a:off x="365760" y="3712464"/>
            <a:ext cx="8412480" cy="114300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3785616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00"/>
          </a:p>
        </p:txBody>
      </p:sp>
      <p:sp>
        <p:nvSpPr>
          <p:cNvPr id="15" name="Text 13"/>
          <p:cNvSpPr/>
          <p:nvPr/>
        </p:nvSpPr>
        <p:spPr>
          <a:xfrm>
            <a:off x="1051560" y="3785616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¿Cuál es el "elefante en la sala" en tu equipo?</a:t>
            </a:r>
            <a:endParaRPr lang="en-US" sz="1500"/>
          </a:p>
        </p:txBody>
      </p:sp>
      <p:sp>
        <p:nvSpPr>
          <p:cNvPr id="16" name="Text 14"/>
          <p:cNvSpPr/>
          <p:nvPr/>
        </p:nvSpPr>
        <p:spPr>
          <a:xfrm>
            <a:off x="1051560" y="4242816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i="1">
                <a:solidFill>
                  <a:srgbClr val="2A9B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(Lo que nadie dice en voz alta, pero todos saben)</a:t>
            </a:r>
            <a:endParaRPr lang="en-US" sz="13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Cierre</a:t>
            </a:r>
            <a:endParaRPr lang="en-US" sz="3000"/>
          </a:p>
        </p:txBody>
      </p:sp>
      <p:sp>
        <p:nvSpPr>
          <p:cNvPr id="7" name="Text 5"/>
          <p:cNvSpPr/>
          <p:nvPr/>
        </p:nvSpPr>
        <p:spPr>
          <a:xfrm>
            <a:off x="398522" y="2186737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Cuando cambiamos cómo escuchamos, cambiamos lo que es posible.</a:t>
            </a:r>
            <a:endParaRPr 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¿Por Qué Importa Escuchar?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1005840"/>
          </a:xfrm>
          <a:prstGeom prst="rect">
            <a:avLst/>
          </a:prstGeom>
          <a:solidFill>
            <a:srgbClr val="EAF4F6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886968"/>
            <a:ext cx="78638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¿Cuántas conversaciones tienes al día?</a:t>
            </a:r>
            <a:endParaRPr lang="en-US" sz="1600"/>
          </a:p>
          <a:p>
            <a:pPr marL="0" indent="0" algn="ctr">
              <a:buNone/>
            </a:pPr>
            <a:r>
              <a:rPr lang="en-US" sz="16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¿En cuántas sientes que te escucharon de verdad?</a:t>
            </a:r>
            <a:endParaRPr lang="en-US" sz="160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 mucha comunicación — pero poca escucha de verdad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escucha decide si un equipo funciona o se rompe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Escuchar bien es una herramienta de liderazgo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Cuando te escuchan: más creatividad, más trabajo en equipo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Cuando no te escuchan: más conflictos, menos soluciones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¡Gracias!</a:t>
            </a:r>
            <a:endParaRPr lang="en-US"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/>
                <a:ea typeface="Trebuchet MS" pitchFamily="34" charset="-122"/>
                <a:cs typeface="Trebuchet MS" pitchFamily="34" charset="-120"/>
              </a:rPr>
              <a:t>Alianza Diseñada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109728" cy="1188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75488" y="9601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Mantén la curiosidad</a:t>
            </a:r>
            <a:endParaRPr lang="en-US" sz="1400"/>
          </a:p>
        </p:txBody>
      </p:sp>
      <p:sp>
        <p:nvSpPr>
          <p:cNvPr id="7" name="Text 5"/>
          <p:cNvSpPr/>
          <p:nvPr/>
        </p:nvSpPr>
        <p:spPr>
          <a:xfrm>
            <a:off x="475488" y="137160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Piensa como si fuera la primera vez que escuchas algo nuevo</a:t>
            </a:r>
            <a:endParaRPr lang="en-US" sz="1200"/>
          </a:p>
        </p:txBody>
      </p:sp>
      <p:sp>
        <p:nvSpPr>
          <p:cNvPr id="8" name="Shape 6"/>
          <p:cNvSpPr/>
          <p:nvPr/>
        </p:nvSpPr>
        <p:spPr>
          <a:xfrm>
            <a:off x="274320" y="2240280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74320" y="2240280"/>
            <a:ext cx="109728" cy="1188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" y="23317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Deja tu título en la puerta</a:t>
            </a:r>
            <a:endParaRPr lang="en-US" sz="1400"/>
          </a:p>
        </p:txBody>
      </p:sp>
      <p:sp>
        <p:nvSpPr>
          <p:cNvPr id="11" name="Text 9"/>
          <p:cNvSpPr/>
          <p:nvPr/>
        </p:nvSpPr>
        <p:spPr>
          <a:xfrm>
            <a:off x="475488" y="274320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Aquí todos somos iguales</a:t>
            </a:r>
            <a:endParaRPr lang="en-US" sz="1200"/>
          </a:p>
        </p:txBody>
      </p:sp>
      <p:sp>
        <p:nvSpPr>
          <p:cNvPr id="12" name="Shape 10"/>
          <p:cNvSpPr/>
          <p:nvPr/>
        </p:nvSpPr>
        <p:spPr>
          <a:xfrm>
            <a:off x="274320" y="3611880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3611880"/>
            <a:ext cx="109728" cy="1188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" y="37033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Confidencialidad</a:t>
            </a:r>
            <a:endParaRPr lang="en-US" sz="1400"/>
          </a:p>
        </p:txBody>
      </p:sp>
      <p:sp>
        <p:nvSpPr>
          <p:cNvPr id="15" name="Text 13"/>
          <p:cNvSpPr/>
          <p:nvPr/>
        </p:nvSpPr>
        <p:spPr>
          <a:xfrm>
            <a:off x="475488" y="411480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se habla aquí, se queda aquí</a:t>
            </a:r>
            <a:endParaRPr lang="en-US" sz="1200"/>
          </a:p>
        </p:txBody>
      </p:sp>
      <p:sp>
        <p:nvSpPr>
          <p:cNvPr id="16" name="Shape 14"/>
          <p:cNvSpPr/>
          <p:nvPr/>
        </p:nvSpPr>
        <p:spPr>
          <a:xfrm>
            <a:off x="4754880" y="868680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54880" y="868680"/>
            <a:ext cx="109728" cy="1188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56048" y="9601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Mantente presente</a:t>
            </a:r>
            <a:endParaRPr lang="en-US" sz="1400"/>
          </a:p>
        </p:txBody>
      </p:sp>
      <p:sp>
        <p:nvSpPr>
          <p:cNvPr id="19" name="Text 17"/>
          <p:cNvSpPr/>
          <p:nvPr/>
        </p:nvSpPr>
        <p:spPr>
          <a:xfrm>
            <a:off x="4956048" y="137160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teléfonos</a:t>
            </a:r>
            <a:endParaRPr lang="en-US" sz="1200"/>
          </a:p>
        </p:txBody>
      </p:sp>
      <p:sp>
        <p:nvSpPr>
          <p:cNvPr id="20" name="Shape 18"/>
          <p:cNvSpPr/>
          <p:nvPr/>
        </p:nvSpPr>
        <p:spPr>
          <a:xfrm>
            <a:off x="4754880" y="2240280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754880" y="2240280"/>
            <a:ext cx="109728" cy="1188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956048" y="23317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 al grano</a:t>
            </a:r>
            <a:endParaRPr lang="en-US" sz="1400"/>
          </a:p>
        </p:txBody>
      </p:sp>
      <p:sp>
        <p:nvSpPr>
          <p:cNvPr id="23" name="Text 21"/>
          <p:cNvSpPr/>
          <p:nvPr/>
        </p:nvSpPr>
        <p:spPr>
          <a:xfrm>
            <a:off x="4956048" y="274320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Enfócate en lo que pasa ahora, no en el pasado</a:t>
            </a:r>
            <a:endParaRPr lang="en-US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Los 3 Niveles de Escucha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27432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2743200" cy="8229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50392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Nivel 1</a:t>
            </a:r>
            <a:endParaRPr lang="en-US" sz="2600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Escucha Interna</a:t>
            </a:r>
            <a:endParaRPr lang="en-US" sz="1500"/>
          </a:p>
        </p:txBody>
      </p:sp>
      <p:sp>
        <p:nvSpPr>
          <p:cNvPr id="8" name="Text 6"/>
          <p:cNvSpPr/>
          <p:nvPr/>
        </p:nvSpPr>
        <p:spPr>
          <a:xfrm>
            <a:off x="411480" y="228600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enfocas en ti mismo: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tus pensamientos, tus opiniones,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respuesta</a:t>
            </a:r>
            <a:endParaRPr lang="en-US" sz="1400"/>
          </a:p>
        </p:txBody>
      </p:sp>
      <p:sp>
        <p:nvSpPr>
          <p:cNvPr id="9" name="Shape 7"/>
          <p:cNvSpPr/>
          <p:nvPr/>
        </p:nvSpPr>
        <p:spPr>
          <a:xfrm>
            <a:off x="3200400" y="822960"/>
            <a:ext cx="27432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0" y="822960"/>
            <a:ext cx="2743200" cy="822960"/>
          </a:xfrm>
          <a:prstGeom prst="rect">
            <a:avLst/>
          </a:prstGeom>
          <a:solidFill>
            <a:srgbClr val="1D7A8A"/>
          </a:solidFill>
          <a:ln w="12700">
            <a:solidFill>
              <a:srgbClr val="1D7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91840" y="850392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Nivel 2</a:t>
            </a:r>
            <a:endParaRPr lang="en-US" sz="2600"/>
          </a:p>
        </p:txBody>
      </p:sp>
      <p:sp>
        <p:nvSpPr>
          <p:cNvPr id="12" name="Text 10"/>
          <p:cNvSpPr/>
          <p:nvPr/>
        </p:nvSpPr>
        <p:spPr>
          <a:xfrm>
            <a:off x="3291840" y="17373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>
                <a:solidFill>
                  <a:srgbClr val="1D7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Escucha Enfocada</a:t>
            </a:r>
            <a:endParaRPr lang="en-US" sz="1500"/>
          </a:p>
        </p:txBody>
      </p:sp>
      <p:sp>
        <p:nvSpPr>
          <p:cNvPr id="13" name="Text 11"/>
          <p:cNvSpPr/>
          <p:nvPr/>
        </p:nvSpPr>
        <p:spPr>
          <a:xfrm>
            <a:off x="3337560" y="228600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enfocas en la otra persona: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 palabras, emociones,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lenguaje corporal</a:t>
            </a:r>
            <a:endParaRPr lang="en-US" sz="1400"/>
          </a:p>
        </p:txBody>
      </p:sp>
      <p:sp>
        <p:nvSpPr>
          <p:cNvPr id="14" name="Shape 12"/>
          <p:cNvSpPr/>
          <p:nvPr/>
        </p:nvSpPr>
        <p:spPr>
          <a:xfrm>
            <a:off x="6126480" y="822960"/>
            <a:ext cx="27432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6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26480" y="822960"/>
            <a:ext cx="2743200" cy="82296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17920" y="850392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Nivel 3</a:t>
            </a:r>
            <a:endParaRPr lang="en-US" sz="2600"/>
          </a:p>
        </p:txBody>
      </p:sp>
      <p:sp>
        <p:nvSpPr>
          <p:cNvPr id="17" name="Text 15"/>
          <p:cNvSpPr/>
          <p:nvPr/>
        </p:nvSpPr>
        <p:spPr>
          <a:xfrm>
            <a:off x="6217920" y="17373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Escucha Global</a:t>
            </a:r>
            <a:endParaRPr lang="en-US" sz="1500"/>
          </a:p>
        </p:txBody>
      </p:sp>
      <p:sp>
        <p:nvSpPr>
          <p:cNvPr id="18" name="Text 16"/>
          <p:cNvSpPr/>
          <p:nvPr/>
        </p:nvSpPr>
        <p:spPr>
          <a:xfrm>
            <a:off x="6263640" y="228600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Lees el ambiente completo: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energía del grupo,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NO se dice</a:t>
            </a:r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Nivel 1 — Escucha Interna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6583680" y="822960"/>
            <a:ext cx="2286000" cy="3931920"/>
          </a:xfrm>
          <a:prstGeom prst="rect">
            <a:avLst/>
          </a:prstGeom>
          <a:solidFill>
            <a:srgbClr val="FDF0EE"/>
          </a:solidFill>
          <a:ln w="12700">
            <a:solidFill>
              <a:srgbClr val="E8C0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675120" y="9144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🔴 Señales de</a:t>
            </a:r>
            <a:endParaRPr lang="en-US" sz="1300"/>
          </a:p>
          <a:p>
            <a:pPr marL="0" indent="0" algn="ctr">
              <a:buNone/>
            </a:pPr>
            <a:r>
              <a:rPr lang="en-US" sz="1300" b="1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Nivel 1</a:t>
            </a:r>
            <a:endParaRPr lang="en-US" sz="1300"/>
          </a:p>
        </p:txBody>
      </p:sp>
      <p:sp>
        <p:nvSpPr>
          <p:cNvPr id="6" name="Text 4"/>
          <p:cNvSpPr/>
          <p:nvPr/>
        </p:nvSpPr>
        <p:spPr>
          <a:xfrm>
            <a:off x="6675120" y="1600200"/>
            <a:ext cx="210312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Piensas en tu respuesta mientras alguien habla</a:t>
            </a:r>
            <a:endParaRPr lang="en-US" sz="12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Tienes el teléfono en la mano</a:t>
            </a:r>
            <a:endParaRPr lang="en-US" sz="12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Juzgas lo que escuchas</a:t>
            </a:r>
            <a:endParaRPr lang="en-US" sz="1200"/>
          </a:p>
          <a:p>
            <a:pPr marL="342900" indent="-342900">
              <a:buSzPct val="100000"/>
              <a:buChar char="•"/>
            </a:pPr>
            <a:r>
              <a:rPr lang="en-US" sz="12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Buscas solo hechos y datos</a:t>
            </a:r>
            <a:endParaRPr lang="en-US" sz="120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943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atención está en TI, no en la otra persona</a:t>
            </a:r>
            <a:endParaRPr lang="en-US" sz="15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Escuchas las palabras, pero no el significado</a:t>
            </a:r>
            <a:endParaRPr lang="en-US" sz="15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distrae tu propio diálogo interno</a:t>
            </a:r>
            <a:endParaRPr lang="en-US" sz="15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Estás buscando datos e información para responder</a:t>
            </a:r>
            <a:endParaRPr lang="en-US" sz="1500"/>
          </a:p>
        </p:txBody>
      </p:sp>
      <p:sp>
        <p:nvSpPr>
          <p:cNvPr id="8" name="Shape 6"/>
          <p:cNvSpPr/>
          <p:nvPr/>
        </p:nvSpPr>
        <p:spPr>
          <a:xfrm>
            <a:off x="365760" y="3749040"/>
            <a:ext cx="6035040" cy="1005840"/>
          </a:xfrm>
          <a:prstGeom prst="rect">
            <a:avLst/>
          </a:prstGeom>
          <a:solidFill>
            <a:srgbClr val="EAF4F6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3813048"/>
            <a:ext cx="5760720" cy="8686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1200" i="1" err="1">
                <a:solidFill>
                  <a:srgbClr val="1B3A5C"/>
                </a:solidFill>
                <a:latin typeface="Calibri"/>
                <a:ea typeface="Calibri"/>
                <a:cs typeface="Calibri"/>
              </a:rPr>
              <a:t>Ejemplo</a:t>
            </a:r>
            <a:r>
              <a:rPr lang="en-US" sz="1200" i="1">
                <a:solidFill>
                  <a:srgbClr val="1B3A5C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s-ES" sz="1200" i="1">
                <a:solidFill>
                  <a:srgbClr val="1B3A5C"/>
                </a:solidFill>
                <a:latin typeface="Calibri"/>
                <a:ea typeface="Calibri"/>
                <a:cs typeface="Calibri"/>
              </a:rPr>
              <a:t>Tu amigo te habla de su nuevo supervisor, que </a:t>
            </a:r>
            <a:r>
              <a:rPr lang="es-ES" sz="1200" i="1" err="1">
                <a:solidFill>
                  <a:srgbClr val="1B3A5C"/>
                </a:solidFill>
                <a:latin typeface="Calibri"/>
                <a:ea typeface="Calibri"/>
                <a:cs typeface="Calibri"/>
              </a:rPr>
              <a:t>microgestiona</a:t>
            </a:r>
            <a:r>
              <a:rPr lang="es-ES" sz="1200" i="1">
                <a:solidFill>
                  <a:srgbClr val="1B3A5C"/>
                </a:solidFill>
                <a:latin typeface="Calibri"/>
                <a:ea typeface="Calibri"/>
                <a:cs typeface="Calibri"/>
              </a:rPr>
              <a:t> su trabajo, e inmediatamente deseas compartir tu experiencia con un supervisor similar. El foco de atención recae en ti.</a:t>
            </a:r>
          </a:p>
          <a:p>
            <a:endParaRPr lang="en-US" sz="12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36F82-95EF-2C7C-2AC8-3C87CD3E3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828BF8C-A49E-53BA-70CC-7E405F1A3938}"/>
              </a:ext>
            </a:extLst>
          </p:cNvPr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FE3AD405-29DC-D613-1F15-C9C230756273}"/>
              </a:ext>
            </a:extLst>
          </p:cNvPr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err="1">
                <a:solidFill>
                  <a:srgbClr val="FFFFFF"/>
                </a:solidFill>
                <a:latin typeface="Trebuchet MS"/>
              </a:rPr>
              <a:t>Conciencia</a:t>
            </a:r>
            <a:r>
              <a:rPr lang="en-US" sz="2200" b="1">
                <a:solidFill>
                  <a:srgbClr val="FFFFFF"/>
                </a:solidFill>
                <a:latin typeface="Trebuchet MS"/>
              </a:rPr>
              <a:t> e Impacto</a:t>
            </a:r>
            <a:endParaRPr lang="en-US" sz="2200">
              <a:latin typeface="Trebuchet MS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6AA2B22-34BA-03F0-BCA6-00308F47C76D}"/>
              </a:ext>
            </a:extLst>
          </p:cNvPr>
          <p:cNvSpPr/>
          <p:nvPr/>
        </p:nvSpPr>
        <p:spPr>
          <a:xfrm>
            <a:off x="457200" y="868680"/>
            <a:ext cx="77520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 sz="15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conciencia </a:t>
            </a:r>
            <a:r>
              <a:rPr lang="es-E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leer el contexto completo de una situación.</a:t>
            </a:r>
          </a:p>
          <a:p>
            <a:pPr marL="800100" lvl="1" indent="-342900">
              <a:spcAft>
                <a:spcPts val="800"/>
              </a:spcAft>
              <a:buSzPct val="100000"/>
              <a:buChar char="•"/>
            </a:pPr>
            <a:r>
              <a:rPr lang="es-E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Sintonizar con las palabras, el tono y la energía en cualquier entorno.</a:t>
            </a:r>
          </a:p>
          <a:p>
            <a:pPr marL="800100" lvl="1" indent="-342900">
              <a:spcAft>
                <a:spcPts val="800"/>
              </a:spcAft>
              <a:buSzPct val="100000"/>
              <a:buChar char="•"/>
            </a:pPr>
            <a:r>
              <a:rPr lang="es-E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Observando tus propios pensamientos y juicios internos que se ejecutan en segundo plano.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s-ES" sz="15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impacto </a:t>
            </a:r>
            <a:r>
              <a:rPr lang="es-E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cómo eliges actuar a partir de esa conciencia.</a:t>
            </a:r>
            <a:endParaRPr lang="en-US" sz="1500">
              <a:solidFill>
                <a:srgbClr val="1B3A5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68CA19C4-7279-2B03-83A1-F7F5413C3ECD}"/>
              </a:ext>
            </a:extLst>
          </p:cNvPr>
          <p:cNvSpPr/>
          <p:nvPr/>
        </p:nvSpPr>
        <p:spPr>
          <a:xfrm>
            <a:off x="365760" y="3749040"/>
            <a:ext cx="7355840" cy="1005840"/>
          </a:xfrm>
          <a:prstGeom prst="rect">
            <a:avLst/>
          </a:prstGeom>
          <a:solidFill>
            <a:srgbClr val="EAF4F6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0C262029-BB81-012A-22A3-175D5C8E317B}"/>
              </a:ext>
            </a:extLst>
          </p:cNvPr>
          <p:cNvSpPr/>
          <p:nvPr/>
        </p:nvSpPr>
        <p:spPr>
          <a:xfrm>
            <a:off x="548640" y="3813048"/>
            <a:ext cx="702148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ES" sz="12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 Un empleado escala todo por correo electrónico —poniendo en copia a toda la cadena de mando— en lugar de levantar el teléfono para tratar el asunto directamente. La toma de conciencia del problema es la misma; el impacto, muy diferente.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71574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Nivel 2 — Escucha Enfocada</a:t>
            </a:r>
            <a:endParaRPr lang="en-US" sz="2200"/>
          </a:p>
        </p:txBody>
      </p:sp>
      <p:sp>
        <p:nvSpPr>
          <p:cNvPr id="4" name="Shape 2"/>
          <p:cNvSpPr/>
          <p:nvPr/>
        </p:nvSpPr>
        <p:spPr>
          <a:xfrm>
            <a:off x="6583680" y="822960"/>
            <a:ext cx="2286000" cy="3931920"/>
          </a:xfrm>
          <a:prstGeom prst="rect">
            <a:avLst/>
          </a:prstGeom>
          <a:solidFill>
            <a:srgbClr val="EAF7F7"/>
          </a:solidFill>
          <a:ln w="12700">
            <a:solidFill>
              <a:srgbClr val="A0D8D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675120" y="9144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1D7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🟢 Preguntas</a:t>
            </a:r>
            <a:endParaRPr lang="en-US" sz="1300"/>
          </a:p>
          <a:p>
            <a:pPr marL="0" indent="0" algn="ctr">
              <a:buNone/>
            </a:pPr>
            <a:r>
              <a:rPr lang="en-US" sz="1300" b="1">
                <a:solidFill>
                  <a:srgbClr val="1D7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Nivel 2</a:t>
            </a:r>
            <a:endParaRPr lang="en-US" sz="1300"/>
          </a:p>
        </p:txBody>
      </p:sp>
      <p:sp>
        <p:nvSpPr>
          <p:cNvPr id="6" name="Text 4"/>
          <p:cNvSpPr/>
          <p:nvPr/>
        </p:nvSpPr>
        <p:spPr>
          <a:xfrm>
            <a:off x="6675120" y="1600200"/>
            <a:ext cx="210312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"¿Cuéntame más sobre eso?"</a:t>
            </a:r>
            <a:endParaRPr lang="en-US" sz="120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2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"¿Cómo te sientes con eso?"</a:t>
            </a:r>
            <a:endParaRPr lang="en-US" sz="1200"/>
          </a:p>
          <a:p>
            <a:pPr marL="342900" indent="-342900">
              <a:buSzPct val="100000"/>
              <a:buChar char="•"/>
            </a:pPr>
            <a:r>
              <a:rPr lang="en-US" sz="12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"¿Qué parte necesita más ayuda?"</a:t>
            </a:r>
            <a:endParaRPr lang="en-US" sz="120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5943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atención está completamente en la OTRA persona</a:t>
            </a:r>
            <a:endParaRPr lang="en-US" sz="15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Observas sus palabras, su tono, sus emociones y su lenguaje corporal</a:t>
            </a:r>
            <a:endParaRPr lang="en-US" sz="15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Escuchas CÓMO lo dice, no solo QUÉ dice</a:t>
            </a:r>
            <a:endParaRPr lang="en-US" sz="15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conviertes en un compañero curioso, no en alguien que solo da respuestas</a:t>
            </a:r>
            <a:endParaRPr lang="en-US" sz="150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Mantienes a la persona en exploración y reflexión</a:t>
            </a:r>
            <a:endParaRPr lang="en-US" sz="1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4572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Nivel 3 — Escucha Global</a:t>
            </a:r>
            <a:endParaRPr lang="en-US" sz="220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Lees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ambiente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completo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no solo a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persona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Notas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energía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del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lo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 dice Y lo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 se dice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espontáneo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respondes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lo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está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pasando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cambias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tono</a:t>
            </a: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del </a:t>
            </a:r>
            <a:r>
              <a:rPr lang="en-US" sz="1500" dirty="0" err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3154680"/>
            <a:ext cx="8412480" cy="1691640"/>
          </a:xfrm>
          <a:prstGeom prst="rect">
            <a:avLst/>
          </a:prstGeom>
          <a:solidFill>
            <a:srgbClr val="EAF4F6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743200" cy="3200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1300" b="1">
                <a:solidFill>
                  <a:srgbClr val="1D7A8A"/>
                </a:solidFill>
                <a:latin typeface="Trebuchet MS"/>
                <a:ea typeface="Trebuchet MS" pitchFamily="34" charset="-122"/>
                <a:cs typeface="Trebuchet MS" pitchFamily="34" charset="-120"/>
              </a:rPr>
              <a:t>📖  Ejemplo </a:t>
            </a:r>
            <a:endParaRPr lang="en-US" sz="130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8046720" cy="1143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0" indent="0">
              <a:buNone/>
            </a:pPr>
            <a:r>
              <a:rPr lang="en-US" sz="1300" i="1">
                <a:solidFill>
                  <a:srgbClr val="1B3A5C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En un café en Davenport, un hombre entró gritando y atacó a una joven. En ese momento, toda la sala cambió: algunos se levantaron a protegerla, otros salieron corriendo. Nadie lo planeó. La energía del grupo se transformó sola. Eso es un cambio de Nivel 3.</a:t>
            </a:r>
            <a:endParaRPr lang="en-US" sz="1300"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EAB3F-3D10-15DF-5846-CB02895C6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3AB484B-0364-2308-1C09-1800776BDBB2}"/>
              </a:ext>
            </a:extLst>
          </p:cNvPr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266F790D-1D17-0BDD-9CE0-06A77C65BB6B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✋  </a:t>
            </a:r>
            <a:r>
              <a:rPr lang="en-US" sz="2600" b="1" err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Ejercicio</a:t>
            </a:r>
            <a:r>
              <a:rPr lang="en-US" sz="26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2600" b="1" err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Grupal</a:t>
            </a:r>
            <a:endParaRPr lang="en-US" sz="260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87EAF2F5-CA85-D599-07CF-D166202D6030}"/>
              </a:ext>
            </a:extLst>
          </p:cNvPr>
          <p:cNvSpPr/>
          <p:nvPr/>
        </p:nvSpPr>
        <p:spPr>
          <a:xfrm>
            <a:off x="2289387" y="1291590"/>
            <a:ext cx="4572000" cy="2560320"/>
          </a:xfrm>
          <a:prstGeom prst="rect">
            <a:avLst/>
          </a:prstGeom>
          <a:solidFill>
            <a:srgbClr val="1E3A5A"/>
          </a:solidFill>
          <a:ln w="12700">
            <a:solidFill>
              <a:srgbClr val="2A9BA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3CAA5845-4313-8E8F-21D8-B6D2B0260692}"/>
              </a:ext>
            </a:extLst>
          </p:cNvPr>
          <p:cNvSpPr/>
          <p:nvPr/>
        </p:nvSpPr>
        <p:spPr>
          <a:xfrm>
            <a:off x="2697480" y="142875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Ronda 1</a:t>
            </a:r>
          </a:p>
          <a:p>
            <a:pPr marL="0" indent="0" algn="ctr">
              <a:buNone/>
            </a:pPr>
            <a:r>
              <a:rPr lang="en-US" sz="1500" b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Tiempo: 2 </a:t>
            </a:r>
            <a:r>
              <a:rPr lang="en-US" sz="1500" b="1" err="1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minutos</a:t>
            </a:r>
            <a:endParaRPr lang="en-US" sz="150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3286386-8E9E-B93B-F152-58E8C78F3C37}"/>
              </a:ext>
            </a:extLst>
          </p:cNvPr>
          <p:cNvSpPr/>
          <p:nvPr/>
        </p:nvSpPr>
        <p:spPr>
          <a:xfrm>
            <a:off x="2655025" y="2008414"/>
            <a:ext cx="3833949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16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Pregunta a tantos personas como puedas:</a:t>
            </a:r>
            <a:r>
              <a:rPr lang="en-US" sz="20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s-ES" sz="20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«¿Qué te gusta hacer para divertirte?» </a:t>
            </a:r>
          </a:p>
          <a:p>
            <a:pPr marL="0" indent="0" algn="ctr">
              <a:buNone/>
            </a:pPr>
            <a:endParaRPr lang="en-US" sz="200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1980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unty Colors">
      <a:dk1>
        <a:sysClr val="windowText" lastClr="000000"/>
      </a:dk1>
      <a:lt1>
        <a:sysClr val="window" lastClr="FFFFFF"/>
      </a:lt1>
      <a:dk2>
        <a:srgbClr val="0E2841"/>
      </a:dk2>
      <a:lt2>
        <a:srgbClr val="E8E8E4"/>
      </a:lt2>
      <a:accent1>
        <a:srgbClr val="1C4E69"/>
      </a:accent1>
      <a:accent2>
        <a:srgbClr val="C64B06"/>
      </a:accent2>
      <a:accent3>
        <a:srgbClr val="008155"/>
      </a:accent3>
      <a:accent4>
        <a:srgbClr val="007FB0"/>
      </a:accent4>
      <a:accent5>
        <a:srgbClr val="079385"/>
      </a:accent5>
      <a:accent6>
        <a:srgbClr val="008155"/>
      </a:accent6>
      <a:hlink>
        <a:srgbClr val="EF5848"/>
      </a:hlink>
      <a:folHlink>
        <a:srgbClr val="4A1C6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1319</Words>
  <Application>Microsoft Office PowerPoint</Application>
  <PresentationFormat>On-screen Show (16:9)</PresentationFormat>
  <Paragraphs>179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Escucha - Liderazgo</dc:title>
  <dc:subject>PptxGenJS Presentation</dc:subject>
  <dc:creator>PptxGenJS</dc:creator>
  <cp:lastModifiedBy>Adriana Goericke</cp:lastModifiedBy>
  <cp:revision>30</cp:revision>
  <dcterms:created xsi:type="dcterms:W3CDTF">2026-04-20T19:21:16Z</dcterms:created>
  <dcterms:modified xsi:type="dcterms:W3CDTF">2026-04-27T19:22:40Z</dcterms:modified>
</cp:coreProperties>
</file>