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3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4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5.xml" ContentType="application/vnd.openxmlformats-officedocument.theme+xml"/>
  <Override PartName="/ppt/slideLayouts/slideLayout33.xml" ContentType="application/vnd.openxmlformats-officedocument.presentationml.slideLayout+xml"/>
  <Override PartName="/ppt/theme/theme6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7.xml" ContentType="application/vnd.openxmlformats-officedocument.theme+xml"/>
  <Override PartName="/ppt/slideLayouts/slideLayout3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4" r:id="rId1"/>
    <p:sldMasterId id="2147483672" r:id="rId2"/>
    <p:sldMasterId id="2147483778" r:id="rId3"/>
    <p:sldMasterId id="2147483767" r:id="rId4"/>
    <p:sldMasterId id="2147483684" r:id="rId5"/>
    <p:sldMasterId id="2147483746" r:id="rId6"/>
    <p:sldMasterId id="2147483739" r:id="rId7"/>
    <p:sldMasterId id="2147483715" r:id="rId8"/>
  </p:sldMasterIdLst>
  <p:notesMasterIdLst>
    <p:notesMasterId r:id="rId20"/>
  </p:notesMasterIdLst>
  <p:handoutMasterIdLst>
    <p:handoutMasterId r:id="rId21"/>
  </p:handoutMasterIdLst>
  <p:sldIdLst>
    <p:sldId id="324" r:id="rId9"/>
    <p:sldId id="309" r:id="rId10"/>
    <p:sldId id="308" r:id="rId11"/>
    <p:sldId id="325" r:id="rId12"/>
    <p:sldId id="326" r:id="rId13"/>
    <p:sldId id="327" r:id="rId14"/>
    <p:sldId id="329" r:id="rId15"/>
    <p:sldId id="330" r:id="rId16"/>
    <p:sldId id="331" r:id="rId17"/>
    <p:sldId id="332" r:id="rId18"/>
    <p:sldId id="300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rik Brynildsen" initials="EB" lastIdx="1" clrIdx="0">
    <p:extLst>
      <p:ext uri="{19B8F6BF-5375-455C-9EA6-DF929625EA0E}">
        <p15:presenceInfo xmlns:p15="http://schemas.microsoft.com/office/powerpoint/2012/main" userId="dd28a42ba725e77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D74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9D7B26C5-4107-4FEC-AEDC-1716B250A1EF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>
      <p:cViewPr varScale="1">
        <p:scale>
          <a:sx n="112" d="100"/>
          <a:sy n="112" d="100"/>
        </p:scale>
        <p:origin x="162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9" d="100"/>
          <a:sy n="89" d="100"/>
        </p:scale>
        <p:origin x="3288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handoutMaster" Target="handoutMasters/handout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presProps" Target="pres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5F85AFF-4956-B74D-A715-A78B16E7936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FA673A-7E97-D94F-A4A9-7717B232B9B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C8DEE4-D064-E742-AAE4-046DB7914353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BAFE6F-5EE9-D845-AB6E-95D66B0E8A8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E4CDFF-8EA5-5047-9611-0AE5D3A78F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F128F4-BA33-8244-8D89-9A1F20877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1165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E93669-7633-4426-A8C3-40939B242792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A44FCF-FACB-4686-8B3E-04A4A3B478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0257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.jp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jp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jp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Cover--Masthead (Casey Fon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139DF-9643-402A-B710-9B3AEF1A685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" y="2120529"/>
            <a:ext cx="9129712" cy="1389434"/>
          </a:xfrm>
        </p:spPr>
        <p:txBody>
          <a:bodyPr lIns="457200" rIns="457200" anchor="ctr" anchorCtr="0">
            <a:noAutofit/>
          </a:bodyPr>
          <a:lstStyle>
            <a:lvl1pPr algn="ctr">
              <a:defRPr sz="4500" baseline="0"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893449-4864-463F-81FA-F70FF678A97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3532051"/>
            <a:ext cx="9143999" cy="952500"/>
          </a:xfrm>
        </p:spPr>
        <p:txBody>
          <a:bodyPr lIns="914400" rIns="914400">
            <a:noAutofit/>
          </a:bodyPr>
          <a:lstStyle>
            <a:lvl1pPr marL="0" indent="0" algn="ctr">
              <a:buNone/>
              <a:defRPr sz="2800" baseline="0">
                <a:solidFill>
                  <a:schemeClr val="accent1"/>
                </a:solidFill>
                <a:latin typeface="Knockout 30 Junior Welterwt" pitchFamily="50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Subtitle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62801ED-C8D5-4564-81A5-68F9CC425C05}"/>
              </a:ext>
            </a:extLst>
          </p:cNvPr>
          <p:cNvSpPr/>
          <p:nvPr userDrawn="1"/>
        </p:nvSpPr>
        <p:spPr>
          <a:xfrm>
            <a:off x="0" y="-11398"/>
            <a:ext cx="9144000" cy="81822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AD4DD68A-5563-4BB3-AE53-631122456A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57800" y="84616"/>
            <a:ext cx="4105275" cy="952500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5D907ED-E8B3-49FF-A78F-45B99BAE94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6172200"/>
            <a:ext cx="7046913" cy="685800"/>
          </a:xfrm>
        </p:spPr>
        <p:txBody>
          <a:bodyPr lIns="457200" tIns="0" rIns="457200" bIns="457200" anchor="b" anchorCtr="0"/>
          <a:lstStyle>
            <a:lvl1pPr algn="l">
              <a:defRPr sz="1800">
                <a:solidFill>
                  <a:srgbClr val="9D740F"/>
                </a:solidFill>
              </a:defRPr>
            </a:lvl1pPr>
          </a:lstStyle>
          <a:p>
            <a:pPr lvl="0"/>
            <a:r>
              <a:rPr lang="en-US" dirty="0"/>
              <a:t>Name of group, unit or event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625766D-29B8-4A4D-ABC3-8C04745D28F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046913" y="6172200"/>
            <a:ext cx="2097087" cy="685800"/>
          </a:xfrm>
        </p:spPr>
        <p:txBody>
          <a:bodyPr lIns="0" tIns="0" rIns="457200" bIns="457200" anchor="b" anchorCtr="0"/>
          <a:lstStyle>
            <a:lvl1pPr algn="r">
              <a:defRPr sz="1300">
                <a:solidFill>
                  <a:schemeClr val="accent1">
                    <a:lumMod val="60000"/>
                    <a:lumOff val="40000"/>
                  </a:schemeClr>
                </a:solidFill>
                <a:latin typeface="Knockout 31 Junior Middlewt" panose="02000503050000020004" pitchFamily="50" charset="0"/>
              </a:defRPr>
            </a:lvl1pPr>
          </a:lstStyle>
          <a:p>
            <a:pPr lvl="0"/>
            <a:r>
              <a:rPr lang="en-US" dirty="0"/>
              <a:t>Month XX, XXXX</a:t>
            </a:r>
          </a:p>
        </p:txBody>
      </p:sp>
    </p:spTree>
    <p:extLst>
      <p:ext uri="{BB962C8B-B14F-4D97-AF65-F5344CB8AC3E}">
        <p14:creationId xmlns:p14="http://schemas.microsoft.com/office/powerpoint/2010/main" val="8501342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ver--Pic 2 (System Fon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9216C-331E-4E4D-91A1-18A028DE51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5029200"/>
            <a:ext cx="9144000" cy="640080"/>
          </a:xfrm>
        </p:spPr>
        <p:txBody>
          <a:bodyPr lIns="457200" tIns="0" rIns="457200" bIns="0"/>
          <a:lstStyle>
            <a:lvl1pPr>
              <a:defRPr sz="4000"/>
            </a:lvl1pPr>
          </a:lstStyle>
          <a:p>
            <a:r>
              <a:rPr lang="en-US" dirty="0"/>
              <a:t>title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745BEA27-14A6-4779-AD94-0B4D2A6799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57800" y="-192024"/>
            <a:ext cx="4105275" cy="952500"/>
          </a:xfrm>
          <a:prstGeom prst="rect">
            <a:avLst/>
          </a:prstGeom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4AFD3894-80D4-4551-ACA5-4B063C3C911B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0" y="5693868"/>
            <a:ext cx="9143999" cy="573087"/>
          </a:xfrm>
        </p:spPr>
        <p:txBody>
          <a:bodyPr lIns="457200" rIns="457200">
            <a:noAutofit/>
          </a:bodyPr>
          <a:lstStyle>
            <a:lvl1pPr marL="0" indent="0" algn="ctr">
              <a:buNone/>
              <a:defRPr sz="2200" baseline="0">
                <a:solidFill>
                  <a:schemeClr val="accent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469375B-7284-4A8E-B5CB-45A5932C40A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284913"/>
            <a:ext cx="6858000" cy="573087"/>
          </a:xfrm>
        </p:spPr>
        <p:txBody>
          <a:bodyPr bIns="182880" anchor="b" anchorCtr="0"/>
          <a:lstStyle>
            <a:lvl1pPr algn="l">
              <a:defRPr sz="1800" baseline="0">
                <a:solidFill>
                  <a:srgbClr val="9D740F"/>
                </a:solidFill>
              </a:defRPr>
            </a:lvl1pPr>
            <a:lvl2pPr marL="230187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</a:lstStyle>
          <a:p>
            <a:pPr lvl="0"/>
            <a:r>
              <a:rPr lang="en-US" dirty="0"/>
              <a:t>Name of group, unit or event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FD4873C-B02B-4948-B2F5-1093CA8B35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01" y="6284913"/>
            <a:ext cx="2286000" cy="573087"/>
          </a:xfrm>
        </p:spPr>
        <p:txBody>
          <a:bodyPr lIns="0" bIns="182880" anchor="b" anchorCtr="0"/>
          <a:lstStyle>
            <a:lvl1pPr algn="r">
              <a:defRPr sz="13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Month XX, XXXX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0728B6A-3D89-4E3C-86F0-B8BD471BE878}"/>
              </a:ext>
            </a:extLst>
          </p:cNvPr>
          <p:cNvPicPr>
            <a:picLocks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87" b="14287"/>
          <a:stretch/>
        </p:blipFill>
        <p:spPr>
          <a:xfrm>
            <a:off x="1" y="533400"/>
            <a:ext cx="9143998" cy="438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8167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6">
          <p15:clr>
            <a:srgbClr val="FBAE40"/>
          </p15:clr>
        </p15:guide>
        <p15:guide id="2" orient="horz" pos="3096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ver--Pic 3 (System Font)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>
            <a:extLst>
              <a:ext uri="{FF2B5EF4-FFF2-40B4-BE49-F238E27FC236}">
                <a16:creationId xmlns:a16="http://schemas.microsoft.com/office/drawing/2014/main" id="{2856E54C-D1EA-4E37-921E-846D12C830B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" y="3349621"/>
            <a:ext cx="3657600" cy="2135139"/>
          </a:xfrm>
        </p:spPr>
        <p:txBody>
          <a:bodyPr lIns="457200" tIns="137160" rIns="137160" anchor="t" anchorCtr="0">
            <a:noAutofit/>
          </a:bodyPr>
          <a:lstStyle>
            <a:lvl1pPr marL="0" indent="0" algn="l">
              <a:buNone/>
              <a:defRPr sz="2200">
                <a:solidFill>
                  <a:schemeClr val="accent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Subtitle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3EA1394-EC6A-4C1F-B1AD-86F60B9830E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1388268"/>
            <a:ext cx="3657600" cy="1961353"/>
          </a:xfrm>
        </p:spPr>
        <p:txBody>
          <a:bodyPr lIns="457200" rIns="137160" anchor="t" anchorCtr="0">
            <a:noAutofit/>
          </a:bodyPr>
          <a:lstStyle>
            <a:lvl1pPr algn="l">
              <a:spcBef>
                <a:spcPts val="1800"/>
              </a:spcBef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050969EB-53B0-4547-BC4D-6FFCD94B03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47587" y="82296"/>
            <a:ext cx="4105275" cy="952500"/>
          </a:xfrm>
          <a:prstGeom prst="rect">
            <a:avLst/>
          </a:prstGeom>
        </p:spPr>
      </p:pic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D02D661-9EB7-4025-91F0-DFA0FD56136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5486400"/>
            <a:ext cx="3657599" cy="798513"/>
          </a:xfrm>
        </p:spPr>
        <p:txBody>
          <a:bodyPr bIns="182880" anchor="t" anchorCtr="0"/>
          <a:lstStyle>
            <a:lvl1pPr algn="l">
              <a:defRPr sz="1800" baseline="0">
                <a:solidFill>
                  <a:srgbClr val="9D740F"/>
                </a:solidFill>
              </a:defRPr>
            </a:lvl1pPr>
            <a:lvl2pPr marL="230187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</a:lstStyle>
          <a:p>
            <a:pPr lvl="0"/>
            <a:r>
              <a:rPr lang="en-US" dirty="0"/>
              <a:t>Name of group, unit or event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B44CE6A1-DB24-4974-9B0E-C0BFB6FE5DE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" y="6284913"/>
            <a:ext cx="3657596" cy="573087"/>
          </a:xfrm>
        </p:spPr>
        <p:txBody>
          <a:bodyPr lIns="457200" bIns="182880" anchor="b" anchorCtr="0"/>
          <a:lstStyle>
            <a:lvl1pPr algn="l">
              <a:defRPr sz="13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Month XX, XXXX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A7D8A4-01F4-4EFF-92CA-119D219026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1" t="384" r="35613" b="-1"/>
          <a:stretch/>
        </p:blipFill>
        <p:spPr>
          <a:xfrm>
            <a:off x="3657601" y="0"/>
            <a:ext cx="5486400" cy="6856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0062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304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ver--Pic 4 (System Fon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9216C-331E-4E4D-91A1-18A028DE51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5029200"/>
            <a:ext cx="9144000" cy="640080"/>
          </a:xfrm>
        </p:spPr>
        <p:txBody>
          <a:bodyPr lIns="457200" tIns="0" rIns="457200" bIns="0"/>
          <a:lstStyle>
            <a:lvl1pPr>
              <a:defRPr sz="4000"/>
            </a:lvl1pPr>
          </a:lstStyle>
          <a:p>
            <a:r>
              <a:rPr lang="en-US" dirty="0"/>
              <a:t>title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745BEA27-14A6-4779-AD94-0B4D2A6799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57800" y="-192024"/>
            <a:ext cx="4105275" cy="952500"/>
          </a:xfrm>
          <a:prstGeom prst="rect">
            <a:avLst/>
          </a:prstGeom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4AFD3894-80D4-4551-ACA5-4B063C3C911B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0" y="5693868"/>
            <a:ext cx="9143999" cy="573087"/>
          </a:xfrm>
        </p:spPr>
        <p:txBody>
          <a:bodyPr lIns="457200" rIns="457200">
            <a:noAutofit/>
          </a:bodyPr>
          <a:lstStyle>
            <a:lvl1pPr marL="0" indent="0" algn="ctr">
              <a:buNone/>
              <a:defRPr sz="2200" baseline="0">
                <a:solidFill>
                  <a:schemeClr val="accent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469375B-7284-4A8E-B5CB-45A5932C40A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284913"/>
            <a:ext cx="6858000" cy="573087"/>
          </a:xfrm>
        </p:spPr>
        <p:txBody>
          <a:bodyPr bIns="182880" anchor="b" anchorCtr="0"/>
          <a:lstStyle>
            <a:lvl1pPr algn="l">
              <a:defRPr sz="1800" baseline="0">
                <a:solidFill>
                  <a:srgbClr val="9D740F"/>
                </a:solidFill>
              </a:defRPr>
            </a:lvl1pPr>
            <a:lvl2pPr marL="230187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</a:lstStyle>
          <a:p>
            <a:pPr lvl="0"/>
            <a:r>
              <a:rPr lang="en-US" dirty="0"/>
              <a:t>Name of group, unit or event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FD4873C-B02B-4948-B2F5-1093CA8B35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01" y="6284913"/>
            <a:ext cx="2286000" cy="573087"/>
          </a:xfrm>
        </p:spPr>
        <p:txBody>
          <a:bodyPr lIns="0" bIns="182880" anchor="b" anchorCtr="0"/>
          <a:lstStyle>
            <a:lvl1pPr algn="r">
              <a:defRPr sz="13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Month XX, XXXX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2301852-6D80-4E3E-AF60-81A50759FB55}"/>
              </a:ext>
            </a:extLst>
          </p:cNvPr>
          <p:cNvPicPr>
            <a:picLocks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49" t="8242" r="17021" b="-2393"/>
          <a:stretch/>
        </p:blipFill>
        <p:spPr>
          <a:xfrm>
            <a:off x="-1" y="533400"/>
            <a:ext cx="4571999" cy="4495800"/>
          </a:xfrm>
          <a:prstGeom prst="rect">
            <a:avLst/>
          </a:prstGeom>
        </p:spPr>
      </p:pic>
      <p:pic>
        <p:nvPicPr>
          <p:cNvPr id="12" name="Picture 11" descr="A person holding a basketball&#10;&#10;Description automatically generated">
            <a:extLst>
              <a:ext uri="{FF2B5EF4-FFF2-40B4-BE49-F238E27FC236}">
                <a16:creationId xmlns:a16="http://schemas.microsoft.com/office/drawing/2014/main" id="{1EABE460-FFBB-426F-84F0-48EE46D61C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9" t="120" r="4044"/>
          <a:stretch/>
        </p:blipFill>
        <p:spPr>
          <a:xfrm>
            <a:off x="4572000" y="533400"/>
            <a:ext cx="4571999" cy="43815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E89C0DA-3B71-4ED6-A26E-859797DBEE79}"/>
              </a:ext>
            </a:extLst>
          </p:cNvPr>
          <p:cNvSpPr/>
          <p:nvPr userDrawn="1"/>
        </p:nvSpPr>
        <p:spPr>
          <a:xfrm>
            <a:off x="4549140" y="381000"/>
            <a:ext cx="45719" cy="457590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0710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6">
          <p15:clr>
            <a:srgbClr val="FBAE40"/>
          </p15:clr>
        </p15:guide>
        <p15:guide id="2" orient="horz" pos="3096">
          <p15:clr>
            <a:srgbClr val="FBAE40"/>
          </p15:clr>
        </p15:guide>
        <p15:guide id="3" pos="288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ne Content_30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50E09-999C-4F9F-86A6-2AAD9E00C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F5EE7C-FC9E-418A-9B23-FAE88622B6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274320" indent="-274320">
              <a:lnSpc>
                <a:spcPct val="95000"/>
              </a:lnSpc>
              <a:spcBef>
                <a:spcPts val="2000"/>
              </a:spcBef>
              <a:defRPr sz="3000"/>
            </a:lvl1pPr>
            <a:lvl2pPr marL="548640" indent="-274320">
              <a:lnSpc>
                <a:spcPct val="95000"/>
              </a:lnSpc>
              <a:spcBef>
                <a:spcPts val="2000"/>
              </a:spcBef>
              <a:defRPr sz="3000"/>
            </a:lvl2pPr>
            <a:lvl3pPr marL="822960" indent="-274320">
              <a:lnSpc>
                <a:spcPct val="95000"/>
              </a:lnSpc>
              <a:spcBef>
                <a:spcPts val="2000"/>
              </a:spcBef>
              <a:defRPr sz="3000"/>
            </a:lvl3pPr>
            <a:lvl4pPr marL="1097280" indent="-274320">
              <a:lnSpc>
                <a:spcPct val="95000"/>
              </a:lnSpc>
              <a:spcBef>
                <a:spcPts val="2000"/>
              </a:spcBef>
              <a:buSzPct val="66000"/>
              <a:defRPr sz="3000"/>
            </a:lvl4pPr>
            <a:lvl5pPr marL="1371600" indent="-274320">
              <a:lnSpc>
                <a:spcPct val="95000"/>
              </a:lnSpc>
              <a:spcBef>
                <a:spcPts val="2000"/>
              </a:spcBef>
              <a:buSzPct val="66000"/>
              <a:defRPr sz="3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C1DD7B-3497-4E63-AFB9-751D466D9E9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9975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ntent_28pt_w/Sourc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50E09-999C-4F9F-86A6-2AAD9E00C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F5EE7C-FC9E-418A-9B23-FAE88622B6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645920"/>
            <a:ext cx="7886700" cy="4469132"/>
          </a:xfrm>
        </p:spPr>
        <p:txBody>
          <a:bodyPr/>
          <a:lstStyle>
            <a:lvl1pPr marL="274320" indent="-274320">
              <a:lnSpc>
                <a:spcPct val="95000"/>
              </a:lnSpc>
              <a:defRPr/>
            </a:lvl1pPr>
            <a:lvl2pPr marL="548640" indent="-274320">
              <a:lnSpc>
                <a:spcPct val="95000"/>
              </a:lnSpc>
              <a:defRPr/>
            </a:lvl2pPr>
            <a:lvl3pPr marL="822960" indent="-274320">
              <a:lnSpc>
                <a:spcPct val="95000"/>
              </a:lnSpc>
              <a:defRPr/>
            </a:lvl3pPr>
            <a:lvl4pPr marL="1097280" indent="-274320">
              <a:lnSpc>
                <a:spcPct val="95000"/>
              </a:lnSpc>
              <a:buSzPct val="66000"/>
              <a:defRPr/>
            </a:lvl4pPr>
            <a:lvl5pPr marL="1371600" indent="-274320">
              <a:lnSpc>
                <a:spcPct val="95000"/>
              </a:lnSpc>
              <a:buSzPct val="66000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C1DD7B-3497-4E63-AFB9-751D466D9E9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5E3898A7-510F-4BFC-8EAE-5AF191AAD9A0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629841" y="6115051"/>
            <a:ext cx="7884318" cy="194308"/>
          </a:xfrm>
        </p:spPr>
        <p:txBody>
          <a:bodyPr anchor="ctr" anchorCtr="0">
            <a:noAutofit/>
          </a:bodyPr>
          <a:lstStyle>
            <a:lvl1pPr marL="0" indent="0">
              <a:spcBef>
                <a:spcPts val="800"/>
              </a:spcBef>
              <a:buNone/>
              <a:defRPr sz="1000" i="1" spc="10" baseline="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973931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ne Content_22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50E09-999C-4F9F-86A6-2AAD9E00C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F5EE7C-FC9E-418A-9B23-FAE88622B6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228600" indent="-228600">
              <a:lnSpc>
                <a:spcPct val="95000"/>
              </a:lnSpc>
              <a:spcBef>
                <a:spcPts val="1400"/>
              </a:spcBef>
              <a:defRPr sz="2200"/>
            </a:lvl1pPr>
            <a:lvl2pPr marL="457200" indent="-228600">
              <a:lnSpc>
                <a:spcPct val="95000"/>
              </a:lnSpc>
              <a:spcBef>
                <a:spcPts val="1400"/>
              </a:spcBef>
              <a:defRPr sz="2200"/>
            </a:lvl2pPr>
            <a:lvl3pPr marL="685800" indent="-228600">
              <a:lnSpc>
                <a:spcPct val="95000"/>
              </a:lnSpc>
              <a:spcBef>
                <a:spcPts val="1400"/>
              </a:spcBef>
              <a:defRPr sz="2200"/>
            </a:lvl3pPr>
            <a:lvl4pPr marL="914400" indent="-228600">
              <a:lnSpc>
                <a:spcPct val="95000"/>
              </a:lnSpc>
              <a:spcBef>
                <a:spcPts val="1400"/>
              </a:spcBef>
              <a:buSzPct val="66000"/>
              <a:defRPr sz="2200"/>
            </a:lvl4pPr>
            <a:lvl5pPr marL="1143000" indent="-228600">
              <a:lnSpc>
                <a:spcPct val="95000"/>
              </a:lnSpc>
              <a:spcBef>
                <a:spcPts val="1400"/>
              </a:spcBef>
              <a:buSzPct val="66000"/>
              <a:defRPr sz="2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C1DD7B-3497-4E63-AFB9-751D466D9E9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3423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ne Content_18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50E09-999C-4F9F-86A6-2AAD9E00C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F5EE7C-FC9E-418A-9B23-FAE88622B6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 marL="182880" indent="-182880">
              <a:lnSpc>
                <a:spcPct val="95000"/>
              </a:lnSpc>
              <a:spcBef>
                <a:spcPts val="1200"/>
              </a:spcBef>
              <a:defRPr sz="1800"/>
            </a:lvl1pPr>
            <a:lvl2pPr marL="365760" indent="-182880">
              <a:lnSpc>
                <a:spcPct val="95000"/>
              </a:lnSpc>
              <a:spcBef>
                <a:spcPts val="1200"/>
              </a:spcBef>
              <a:defRPr sz="1800"/>
            </a:lvl2pPr>
            <a:lvl3pPr marL="548640" indent="-182880">
              <a:lnSpc>
                <a:spcPct val="95000"/>
              </a:lnSpc>
              <a:spcBef>
                <a:spcPts val="1200"/>
              </a:spcBef>
              <a:defRPr sz="1800"/>
            </a:lvl3pPr>
            <a:lvl4pPr marL="731520" indent="-182880">
              <a:lnSpc>
                <a:spcPct val="95000"/>
              </a:lnSpc>
              <a:spcBef>
                <a:spcPts val="1200"/>
              </a:spcBef>
              <a:buSzPct val="66000"/>
              <a:defRPr sz="1800"/>
            </a:lvl4pPr>
            <a:lvl5pPr marL="914400" indent="-182880">
              <a:lnSpc>
                <a:spcPct val="95000"/>
              </a:lnSpc>
              <a:spcBef>
                <a:spcPts val="1200"/>
              </a:spcBef>
              <a:buSzPct val="66000"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C1DD7B-3497-4E63-AFB9-751D466D9E9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4797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_28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E3BA7-6E90-44D6-9838-2FCAF2711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2E96BB-FFB7-433E-BBC8-E7040559D9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645919"/>
            <a:ext cx="3886200" cy="4663439"/>
          </a:xfrm>
        </p:spPr>
        <p:txBody>
          <a:bodyPr/>
          <a:lstStyle>
            <a:lvl1pPr marL="274320" indent="-274320">
              <a:defRPr/>
            </a:lvl1pPr>
            <a:lvl2pPr marL="548640" indent="-274320">
              <a:defRPr/>
            </a:lvl2pPr>
            <a:lvl3pPr marL="822960" indent="-274320">
              <a:defRPr/>
            </a:lvl3pPr>
            <a:lvl4pPr marL="1097280" indent="-274320">
              <a:defRPr/>
            </a:lvl4pPr>
            <a:lvl5pPr marL="1371600" indent="-274320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31AC44-8A77-4780-88B9-14901851D0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645919"/>
            <a:ext cx="3886200" cy="4663439"/>
          </a:xfrm>
        </p:spPr>
        <p:txBody>
          <a:bodyPr/>
          <a:lstStyle>
            <a:lvl1pPr marL="274320" indent="-274320">
              <a:defRPr/>
            </a:lvl1pPr>
            <a:lvl2pPr marL="548640" indent="-274320">
              <a:defRPr/>
            </a:lvl2pPr>
            <a:lvl3pPr marL="822960" indent="-274320">
              <a:defRPr/>
            </a:lvl3pPr>
            <a:lvl4pPr marL="1097280" indent="-274320">
              <a:defRPr/>
            </a:lvl4pPr>
            <a:lvl5pPr marL="1371600" indent="-274320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7749227-E069-4854-9339-257506F8EBD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5184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_22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E3BA7-6E90-44D6-9838-2FCAF2711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2E96BB-FFB7-433E-BBC8-E7040559D9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645919"/>
            <a:ext cx="3886200" cy="4663439"/>
          </a:xfrm>
        </p:spPr>
        <p:txBody>
          <a:bodyPr>
            <a:noAutofit/>
          </a:bodyPr>
          <a:lstStyle>
            <a:lvl1pPr>
              <a:spcBef>
                <a:spcPts val="1400"/>
              </a:spcBef>
              <a:defRPr sz="2200"/>
            </a:lvl1pPr>
            <a:lvl2pPr>
              <a:spcBef>
                <a:spcPts val="1400"/>
              </a:spcBef>
              <a:defRPr sz="2200"/>
            </a:lvl2pPr>
            <a:lvl3pPr>
              <a:spcBef>
                <a:spcPts val="1400"/>
              </a:spcBef>
              <a:defRPr sz="2200"/>
            </a:lvl3pPr>
            <a:lvl4pPr>
              <a:spcBef>
                <a:spcPts val="1400"/>
              </a:spcBef>
              <a:defRPr sz="2200"/>
            </a:lvl4pPr>
            <a:lvl5pPr>
              <a:spcBef>
                <a:spcPts val="1400"/>
              </a:spcBef>
              <a:defRPr sz="2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31AC44-8A77-4780-88B9-14901851D0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645919"/>
            <a:ext cx="3886200" cy="4663439"/>
          </a:xfrm>
        </p:spPr>
        <p:txBody>
          <a:bodyPr>
            <a:noAutofit/>
          </a:bodyPr>
          <a:lstStyle>
            <a:lvl1pPr>
              <a:spcBef>
                <a:spcPts val="1400"/>
              </a:spcBef>
              <a:defRPr sz="2200"/>
            </a:lvl1pPr>
            <a:lvl2pPr>
              <a:spcBef>
                <a:spcPts val="1400"/>
              </a:spcBef>
              <a:defRPr sz="2200"/>
            </a:lvl2pPr>
            <a:lvl3pPr>
              <a:spcBef>
                <a:spcPts val="1400"/>
              </a:spcBef>
              <a:defRPr sz="2200"/>
            </a:lvl3pPr>
            <a:lvl4pPr>
              <a:spcBef>
                <a:spcPts val="1400"/>
              </a:spcBef>
              <a:defRPr sz="2200"/>
            </a:lvl4pPr>
            <a:lvl5pPr>
              <a:spcBef>
                <a:spcPts val="1400"/>
              </a:spcBef>
              <a:defRPr sz="2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7749227-E069-4854-9339-257506F8EBD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9044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_18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E3BA7-6E90-44D6-9838-2FCAF2711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94853"/>
            <a:ext cx="7886700" cy="865222"/>
          </a:xfrm>
        </p:spPr>
        <p:txBody>
          <a:bodyPr lIns="0"/>
          <a:lstStyle>
            <a:lvl1pPr>
              <a:defRPr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2E96BB-FFB7-433E-BBC8-E7040559D9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645919"/>
            <a:ext cx="3886200" cy="4663439"/>
          </a:xfrm>
        </p:spPr>
        <p:txBody>
          <a:bodyPr lIns="0">
            <a:noAutofit/>
          </a:bodyPr>
          <a:lstStyle>
            <a:lvl1pPr marL="182880" indent="-182880">
              <a:spcBef>
                <a:spcPts val="1400"/>
              </a:spcBef>
              <a:defRPr sz="1800"/>
            </a:lvl1pPr>
            <a:lvl2pPr marL="365760" indent="-182880">
              <a:spcBef>
                <a:spcPts val="1400"/>
              </a:spcBef>
              <a:defRPr sz="1800"/>
            </a:lvl2pPr>
            <a:lvl3pPr marL="548640" indent="-182880">
              <a:spcBef>
                <a:spcPts val="1400"/>
              </a:spcBef>
              <a:defRPr sz="1800"/>
            </a:lvl3pPr>
            <a:lvl4pPr marL="731520" indent="-182880">
              <a:spcBef>
                <a:spcPts val="1400"/>
              </a:spcBef>
              <a:defRPr sz="1800"/>
            </a:lvl4pPr>
            <a:lvl5pPr marL="914400" indent="-182880">
              <a:spcBef>
                <a:spcPts val="1400"/>
              </a:spcBef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31AC44-8A77-4780-88B9-14901851D0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645919"/>
            <a:ext cx="3886200" cy="4663439"/>
          </a:xfrm>
        </p:spPr>
        <p:txBody>
          <a:bodyPr lIns="0">
            <a:noAutofit/>
          </a:bodyPr>
          <a:lstStyle>
            <a:lvl1pPr marL="182880" indent="-182880">
              <a:spcBef>
                <a:spcPts val="1400"/>
              </a:spcBef>
              <a:defRPr sz="1800"/>
            </a:lvl1pPr>
            <a:lvl2pPr marL="365760" indent="-182880">
              <a:spcBef>
                <a:spcPts val="1400"/>
              </a:spcBef>
              <a:defRPr sz="1800"/>
            </a:lvl2pPr>
            <a:lvl3pPr marL="548640" indent="-182880">
              <a:spcBef>
                <a:spcPts val="1400"/>
              </a:spcBef>
              <a:defRPr sz="1800"/>
            </a:lvl3pPr>
            <a:lvl4pPr marL="731520" indent="-182880">
              <a:spcBef>
                <a:spcPts val="1400"/>
              </a:spcBef>
              <a:defRPr sz="1800"/>
            </a:lvl4pPr>
            <a:lvl5pPr marL="914400" indent="-182880">
              <a:spcBef>
                <a:spcPts val="1400"/>
              </a:spcBef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7749227-E069-4854-9339-257506F8EBD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0515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ver--Color (Casey Font)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:a16="http://schemas.microsoft.com/office/drawing/2014/main" id="{7596E5C5-87C0-45F0-B045-834081FB6EC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3532051"/>
            <a:ext cx="9143999" cy="952500"/>
          </a:xfrm>
        </p:spPr>
        <p:txBody>
          <a:bodyPr lIns="914400" rIns="914400">
            <a:noAutofit/>
          </a:bodyPr>
          <a:lstStyle>
            <a:lvl1pPr marL="0" indent="0" algn="ctr">
              <a:buNone/>
              <a:defRPr sz="2800">
                <a:solidFill>
                  <a:schemeClr val="accent1"/>
                </a:solidFill>
                <a:latin typeface="Knockout 30 Junior Welterwt" pitchFamily="50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Subtitle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B884FA6C-4D8B-446B-87E4-E16A4C5C92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57800" y="-190889"/>
            <a:ext cx="4105275" cy="9525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98728828-510F-4679-AB37-D7D93BDAE6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288" y="2121408"/>
            <a:ext cx="9129712" cy="1389434"/>
          </a:xfrm>
        </p:spPr>
        <p:txBody>
          <a:bodyPr lIns="457200" rIns="457200" anchor="ctr" anchorCtr="0">
            <a:noAutofit/>
          </a:bodyPr>
          <a:lstStyle>
            <a:lvl1pPr algn="ctr">
              <a:defRPr sz="45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2608F177-66AE-4CFD-82C8-86B4EEE8CB0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0" y="6170613"/>
            <a:ext cx="7050088" cy="687387"/>
          </a:xfrm>
        </p:spPr>
        <p:txBody>
          <a:bodyPr lIns="457200" tIns="0" rIns="457200" bIns="457200" anchor="b" anchorCtr="0"/>
          <a:lstStyle>
            <a:lvl1pPr algn="l">
              <a:defRPr sz="1800" baseline="0">
                <a:solidFill>
                  <a:srgbClr val="9D740F"/>
                </a:solidFill>
              </a:defRPr>
            </a:lvl1pPr>
          </a:lstStyle>
          <a:p>
            <a:pPr lvl="0"/>
            <a:r>
              <a:rPr lang="en-US" dirty="0"/>
              <a:t>Name of group, unit or event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0A58374A-24A0-4A5A-9CB9-1250445312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050088" y="6170613"/>
            <a:ext cx="2093912" cy="687387"/>
          </a:xfrm>
        </p:spPr>
        <p:txBody>
          <a:bodyPr lIns="0" tIns="0" rIns="457200" bIns="457200" anchor="b" anchorCtr="0"/>
          <a:lstStyle>
            <a:lvl1pPr algn="r">
              <a:defRPr sz="1300">
                <a:solidFill>
                  <a:schemeClr val="bg1"/>
                </a:solidFill>
                <a:latin typeface="Knockout 31 Junior Middlewt" panose="02000503050000020004" pitchFamily="50" charset="0"/>
              </a:defRPr>
            </a:lvl1pPr>
          </a:lstStyle>
          <a:p>
            <a:pPr lvl="0"/>
            <a:r>
              <a:rPr lang="en-US" dirty="0"/>
              <a:t>Month XX, XXXX</a:t>
            </a:r>
          </a:p>
        </p:txBody>
      </p:sp>
    </p:spTree>
    <p:extLst>
      <p:ext uri="{BB962C8B-B14F-4D97-AF65-F5344CB8AC3E}">
        <p14:creationId xmlns:p14="http://schemas.microsoft.com/office/powerpoint/2010/main" val="41345814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_15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E3BA7-6E90-44D6-9838-2FCAF2711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93776"/>
            <a:ext cx="7886700" cy="86868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2E96BB-FFB7-433E-BBC8-E7040559D9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645920"/>
            <a:ext cx="3886200" cy="4663440"/>
          </a:xfrm>
        </p:spPr>
        <p:txBody>
          <a:bodyPr>
            <a:noAutofit/>
          </a:bodyPr>
          <a:lstStyle>
            <a:lvl1pPr marL="182880" indent="-182880">
              <a:spcBef>
                <a:spcPts val="1000"/>
              </a:spcBef>
              <a:defRPr sz="1500"/>
            </a:lvl1pPr>
            <a:lvl2pPr marL="365760" indent="-182880">
              <a:spcBef>
                <a:spcPts val="1000"/>
              </a:spcBef>
              <a:defRPr sz="1500"/>
            </a:lvl2pPr>
            <a:lvl3pPr marL="548640" indent="-182880">
              <a:spcBef>
                <a:spcPts val="1000"/>
              </a:spcBef>
              <a:defRPr sz="1500"/>
            </a:lvl3pPr>
            <a:lvl4pPr marL="731520" indent="-182880">
              <a:spcBef>
                <a:spcPts val="1000"/>
              </a:spcBef>
              <a:defRPr sz="1500"/>
            </a:lvl4pPr>
            <a:lvl5pPr marL="914400" indent="-182880">
              <a:spcBef>
                <a:spcPts val="1000"/>
              </a:spcBef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31AC44-8A77-4780-88B9-14901851D0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645920"/>
            <a:ext cx="3886200" cy="4663440"/>
          </a:xfrm>
        </p:spPr>
        <p:txBody>
          <a:bodyPr>
            <a:noAutofit/>
          </a:bodyPr>
          <a:lstStyle>
            <a:lvl1pPr marL="182880" indent="-182880">
              <a:spcBef>
                <a:spcPts val="1000"/>
              </a:spcBef>
              <a:defRPr sz="1500"/>
            </a:lvl1pPr>
            <a:lvl2pPr marL="365760" indent="-182880">
              <a:spcBef>
                <a:spcPts val="1000"/>
              </a:spcBef>
              <a:defRPr sz="1500"/>
            </a:lvl2pPr>
            <a:lvl3pPr marL="548640" indent="-182880">
              <a:spcBef>
                <a:spcPts val="1000"/>
              </a:spcBef>
              <a:defRPr sz="1500"/>
            </a:lvl3pPr>
            <a:lvl4pPr marL="731520" indent="-182880">
              <a:spcBef>
                <a:spcPts val="1000"/>
              </a:spcBef>
              <a:defRPr sz="1500"/>
            </a:lvl4pPr>
            <a:lvl5pPr marL="914400" indent="-182880">
              <a:spcBef>
                <a:spcPts val="1000"/>
              </a:spcBef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7749227-E069-4854-9339-257506F8EBD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3355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_13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E3BA7-6E90-44D6-9838-2FCAF2711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93776"/>
            <a:ext cx="7886700" cy="86868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2E96BB-FFB7-433E-BBC8-E7040559D9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645920"/>
            <a:ext cx="3886200" cy="4663440"/>
          </a:xfrm>
        </p:spPr>
        <p:txBody>
          <a:bodyPr>
            <a:noAutofit/>
          </a:bodyPr>
          <a:lstStyle>
            <a:lvl1pPr marL="137160" indent="-137160">
              <a:spcBef>
                <a:spcPts val="800"/>
              </a:spcBef>
              <a:defRPr sz="1300"/>
            </a:lvl1pPr>
            <a:lvl2pPr marL="274320" indent="-137160">
              <a:spcBef>
                <a:spcPts val="800"/>
              </a:spcBef>
              <a:defRPr sz="1300"/>
            </a:lvl2pPr>
            <a:lvl3pPr marL="411480" indent="-137160">
              <a:spcBef>
                <a:spcPts val="800"/>
              </a:spcBef>
              <a:defRPr sz="1300"/>
            </a:lvl3pPr>
            <a:lvl4pPr marL="548640" indent="-137160">
              <a:spcBef>
                <a:spcPts val="800"/>
              </a:spcBef>
              <a:defRPr sz="1300"/>
            </a:lvl4pPr>
            <a:lvl5pPr marL="685800" indent="-137160">
              <a:spcBef>
                <a:spcPts val="800"/>
              </a:spcBef>
              <a:defRPr sz="13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31AC44-8A77-4780-88B9-14901851D0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645920"/>
            <a:ext cx="3886200" cy="4663440"/>
          </a:xfrm>
        </p:spPr>
        <p:txBody>
          <a:bodyPr>
            <a:noAutofit/>
          </a:bodyPr>
          <a:lstStyle>
            <a:lvl1pPr marL="137160" indent="-137160">
              <a:spcBef>
                <a:spcPts val="800"/>
              </a:spcBef>
              <a:defRPr sz="1300"/>
            </a:lvl1pPr>
            <a:lvl2pPr marL="274320" indent="-137160">
              <a:spcBef>
                <a:spcPts val="800"/>
              </a:spcBef>
              <a:defRPr sz="1300"/>
            </a:lvl2pPr>
            <a:lvl3pPr marL="411480" indent="-137160">
              <a:spcBef>
                <a:spcPts val="800"/>
              </a:spcBef>
              <a:defRPr sz="1300"/>
            </a:lvl3pPr>
            <a:lvl4pPr marL="548640" indent="-137160">
              <a:spcBef>
                <a:spcPts val="800"/>
              </a:spcBef>
              <a:defRPr sz="1300"/>
            </a:lvl4pPr>
            <a:lvl5pPr marL="685800" indent="-137160">
              <a:spcBef>
                <a:spcPts val="800"/>
              </a:spcBef>
              <a:defRPr sz="13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7749227-E069-4854-9339-257506F8EBD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7276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wo Content w/Header_28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1966E6-BBAD-4AB4-B980-382B869E8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93776"/>
            <a:ext cx="7886700" cy="86599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BE0AF7-7022-4B87-9507-C1765DF8A6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508760"/>
            <a:ext cx="3868340" cy="823912"/>
          </a:xfrm>
        </p:spPr>
        <p:txBody>
          <a:bodyPr tIns="27432" anchor="t" anchorCtr="0">
            <a:noAutofit/>
          </a:bodyPr>
          <a:lstStyle>
            <a:lvl1pPr marL="0" indent="0">
              <a:lnSpc>
                <a:spcPct val="85000"/>
              </a:lnSpc>
              <a:buNone/>
              <a:defRPr sz="3000" b="1" kern="1500" spc="10" baseline="0"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156175-C5A7-4B01-9265-276F4BF20C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497391"/>
            <a:ext cx="3868340" cy="3811968"/>
          </a:xfrm>
        </p:spPr>
        <p:txBody>
          <a:bodyPr/>
          <a:lstStyle>
            <a:lvl1pPr marL="274320" indent="-274320">
              <a:defRPr/>
            </a:lvl1pPr>
            <a:lvl2pPr marL="548640" indent="-274320">
              <a:defRPr/>
            </a:lvl2pPr>
            <a:lvl3pPr marL="822960" indent="-274320">
              <a:defRPr/>
            </a:lvl3pPr>
            <a:lvl4pPr marL="1097280" indent="-274320">
              <a:defRPr/>
            </a:lvl4pPr>
            <a:lvl5pPr marL="1371600" indent="-274320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7C4CED-E691-4060-A535-A8D0EE2A21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508760"/>
            <a:ext cx="3887391" cy="823912"/>
          </a:xfrm>
        </p:spPr>
        <p:txBody>
          <a:bodyPr tIns="27432" bIns="0" anchor="t" anchorCtr="0">
            <a:noAutofit/>
          </a:bodyPr>
          <a:lstStyle>
            <a:lvl1pPr marL="0" indent="0">
              <a:lnSpc>
                <a:spcPct val="85000"/>
              </a:lnSpc>
              <a:buNone/>
              <a:defRPr sz="2900" b="1" kern="1500" spc="10" baseline="0"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F7FA33C-8AC2-46FB-8BFA-D021EF0985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497391"/>
            <a:ext cx="3887391" cy="3811968"/>
          </a:xfrm>
        </p:spPr>
        <p:txBody>
          <a:bodyPr/>
          <a:lstStyle>
            <a:lvl1pPr marL="274320" indent="-274320">
              <a:defRPr/>
            </a:lvl1pPr>
            <a:lvl2pPr marL="548640" indent="-274320">
              <a:defRPr/>
            </a:lvl2pPr>
            <a:lvl3pPr marL="822960" indent="-274320">
              <a:defRPr/>
            </a:lvl3pPr>
            <a:lvl4pPr marL="1097280" indent="-274320">
              <a:defRPr/>
            </a:lvl4pPr>
            <a:lvl5pPr marL="1371600" indent="-274320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AC2DD2A-B005-4824-A252-BAC0E0CC396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4663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wo Content w/Header_22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1966E6-BBAD-4AB4-B980-382B869E8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93776"/>
            <a:ext cx="7886700" cy="86640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BE0AF7-7022-4B87-9507-C1765DF8A6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524512"/>
            <a:ext cx="3868340" cy="823912"/>
          </a:xfrm>
        </p:spPr>
        <p:txBody>
          <a:bodyPr anchor="t" anchorCtr="0">
            <a:noAutofit/>
          </a:bodyPr>
          <a:lstStyle>
            <a:lvl1pPr marL="0" indent="0">
              <a:spcBef>
                <a:spcPts val="1400"/>
              </a:spcBef>
              <a:buNone/>
              <a:defRPr sz="2400" b="1" kern="1500" spc="30" baseline="0"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156175-C5A7-4B01-9265-276F4BF20C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497391"/>
            <a:ext cx="3868340" cy="3811968"/>
          </a:xfrm>
        </p:spPr>
        <p:txBody>
          <a:bodyPr>
            <a:noAutofit/>
          </a:bodyPr>
          <a:lstStyle>
            <a:lvl1pPr>
              <a:spcBef>
                <a:spcPts val="1400"/>
              </a:spcBef>
              <a:defRPr sz="2200"/>
            </a:lvl1pPr>
            <a:lvl2pPr>
              <a:spcBef>
                <a:spcPts val="1400"/>
              </a:spcBef>
              <a:defRPr sz="2200"/>
            </a:lvl2pPr>
            <a:lvl3pPr>
              <a:spcBef>
                <a:spcPts val="1400"/>
              </a:spcBef>
              <a:defRPr sz="2200"/>
            </a:lvl3pPr>
            <a:lvl4pPr>
              <a:spcBef>
                <a:spcPts val="1400"/>
              </a:spcBef>
              <a:defRPr sz="2200"/>
            </a:lvl4pPr>
            <a:lvl5pPr>
              <a:spcBef>
                <a:spcPts val="1400"/>
              </a:spcBef>
              <a:defRPr sz="2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7C4CED-E691-4060-A535-A8D0EE2A21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524512"/>
            <a:ext cx="3887391" cy="823912"/>
          </a:xfrm>
        </p:spPr>
        <p:txBody>
          <a:bodyPr anchor="t" anchorCtr="0">
            <a:noAutofit/>
          </a:bodyPr>
          <a:lstStyle>
            <a:lvl1pPr marL="0" indent="0">
              <a:spcBef>
                <a:spcPts val="1400"/>
              </a:spcBef>
              <a:buNone/>
              <a:defRPr sz="2400" b="1" kern="1500" spc="30" baseline="0"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F7FA33C-8AC2-46FB-8BFA-D021EF0985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497391"/>
            <a:ext cx="3887391" cy="3811968"/>
          </a:xfrm>
        </p:spPr>
        <p:txBody>
          <a:bodyPr>
            <a:noAutofit/>
          </a:bodyPr>
          <a:lstStyle>
            <a:lvl1pPr>
              <a:spcBef>
                <a:spcPts val="1400"/>
              </a:spcBef>
              <a:defRPr sz="2200"/>
            </a:lvl1pPr>
            <a:lvl2pPr>
              <a:spcBef>
                <a:spcPts val="1400"/>
              </a:spcBef>
              <a:defRPr sz="2200"/>
            </a:lvl2pPr>
            <a:lvl3pPr>
              <a:spcBef>
                <a:spcPts val="1400"/>
              </a:spcBef>
              <a:defRPr sz="2200"/>
            </a:lvl3pPr>
            <a:lvl4pPr>
              <a:spcBef>
                <a:spcPts val="1400"/>
              </a:spcBef>
              <a:defRPr sz="2200"/>
            </a:lvl4pPr>
            <a:lvl5pPr>
              <a:spcBef>
                <a:spcPts val="1400"/>
              </a:spcBef>
              <a:defRPr sz="2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AC2DD2A-B005-4824-A252-BAC0E0CC396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7478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/Header, Sourceline_18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1966E6-BBAD-4AB4-B980-382B869E8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93776"/>
            <a:ext cx="7886700" cy="86640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BE0AF7-7022-4B87-9507-C1765DF8A6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524512"/>
            <a:ext cx="3868340" cy="823912"/>
          </a:xfrm>
        </p:spPr>
        <p:txBody>
          <a:bodyPr anchor="t" anchorCtr="0">
            <a:noAutofit/>
          </a:bodyPr>
          <a:lstStyle>
            <a:lvl1pPr marL="0" indent="0">
              <a:spcBef>
                <a:spcPts val="1400"/>
              </a:spcBef>
              <a:buNone/>
              <a:defRPr sz="2200" b="1" kern="1500" spc="30" baseline="0"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156175-C5A7-4B01-9265-276F4BF20C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497391"/>
            <a:ext cx="3868340" cy="3617660"/>
          </a:xfrm>
        </p:spPr>
        <p:txBody>
          <a:bodyPr>
            <a:noAutofit/>
          </a:bodyPr>
          <a:lstStyle>
            <a:lvl1pPr marL="182880" indent="-182880">
              <a:spcBef>
                <a:spcPts val="1200"/>
              </a:spcBef>
              <a:defRPr sz="1800"/>
            </a:lvl1pPr>
            <a:lvl2pPr marL="365760" indent="-182880">
              <a:spcBef>
                <a:spcPts val="1200"/>
              </a:spcBef>
              <a:defRPr sz="1800"/>
            </a:lvl2pPr>
            <a:lvl3pPr marL="548640" indent="-182880">
              <a:spcBef>
                <a:spcPts val="1200"/>
              </a:spcBef>
              <a:defRPr sz="1800"/>
            </a:lvl3pPr>
            <a:lvl4pPr marL="731520" indent="-182880">
              <a:spcBef>
                <a:spcPts val="1200"/>
              </a:spcBef>
              <a:defRPr sz="1800"/>
            </a:lvl4pPr>
            <a:lvl5pPr marL="914400" indent="-182880">
              <a:spcBef>
                <a:spcPts val="1200"/>
              </a:spcBef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7C4CED-E691-4060-A535-A8D0EE2A21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524512"/>
            <a:ext cx="3887391" cy="823912"/>
          </a:xfrm>
        </p:spPr>
        <p:txBody>
          <a:bodyPr anchor="t" anchorCtr="0">
            <a:noAutofit/>
          </a:bodyPr>
          <a:lstStyle>
            <a:lvl1pPr marL="0" indent="0">
              <a:spcBef>
                <a:spcPts val="1400"/>
              </a:spcBef>
              <a:buNone/>
              <a:defRPr sz="2200" b="1" kern="1500" spc="30" baseline="0"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F7FA33C-8AC2-46FB-8BFA-D021EF0985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497391"/>
            <a:ext cx="3887391" cy="3617660"/>
          </a:xfrm>
        </p:spPr>
        <p:txBody>
          <a:bodyPr>
            <a:noAutofit/>
          </a:bodyPr>
          <a:lstStyle>
            <a:lvl1pPr marL="182880" indent="-182880">
              <a:spcBef>
                <a:spcPts val="1200"/>
              </a:spcBef>
              <a:defRPr sz="1800"/>
            </a:lvl1pPr>
            <a:lvl2pPr marL="365760" indent="-182880">
              <a:spcBef>
                <a:spcPts val="1200"/>
              </a:spcBef>
              <a:defRPr sz="1800"/>
            </a:lvl2pPr>
            <a:lvl3pPr marL="731520" indent="-182880">
              <a:spcBef>
                <a:spcPts val="1200"/>
              </a:spcBef>
              <a:defRPr sz="1800"/>
            </a:lvl3pPr>
            <a:lvl4pPr indent="-182880">
              <a:spcBef>
                <a:spcPts val="1200"/>
              </a:spcBef>
              <a:defRPr sz="1800"/>
            </a:lvl4pPr>
            <a:lvl5pPr marL="1097280" indent="-182880">
              <a:spcBef>
                <a:spcPts val="1200"/>
              </a:spcBef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AC2DD2A-B005-4824-A252-BAC0E0CC396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CD45E81E-A569-4288-9C67-AD44935A62A4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629841" y="6115051"/>
            <a:ext cx="7884318" cy="194308"/>
          </a:xfrm>
        </p:spPr>
        <p:txBody>
          <a:bodyPr anchor="ctr" anchorCtr="0">
            <a:noAutofit/>
          </a:bodyPr>
          <a:lstStyle>
            <a:lvl1pPr marL="0" indent="0">
              <a:spcBef>
                <a:spcPts val="800"/>
              </a:spcBef>
              <a:buNone/>
              <a:defRPr sz="1000" i="1" spc="10" baseline="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680048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wo Content w/Header_15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1966E6-BBAD-4AB4-B980-382B869E8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93776"/>
            <a:ext cx="7886700" cy="86640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BE0AF7-7022-4B87-9507-C1765DF8A6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524512"/>
            <a:ext cx="3868340" cy="823912"/>
          </a:xfrm>
        </p:spPr>
        <p:txBody>
          <a:bodyPr anchor="t" anchorCtr="0">
            <a:noAutofit/>
          </a:bodyPr>
          <a:lstStyle>
            <a:lvl1pPr marL="0" indent="0">
              <a:spcBef>
                <a:spcPts val="1400"/>
              </a:spcBef>
              <a:buNone/>
              <a:defRPr sz="2200" b="1" kern="1500" spc="30" baseline="0"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156175-C5A7-4B01-9265-276F4BF20C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497391"/>
            <a:ext cx="3868340" cy="3811968"/>
          </a:xfrm>
        </p:spPr>
        <p:txBody>
          <a:bodyPr>
            <a:noAutofit/>
          </a:bodyPr>
          <a:lstStyle>
            <a:lvl1pPr marL="182880" indent="-182880">
              <a:spcBef>
                <a:spcPts val="1000"/>
              </a:spcBef>
              <a:defRPr sz="1500"/>
            </a:lvl1pPr>
            <a:lvl2pPr marL="365760" indent="-182880">
              <a:spcBef>
                <a:spcPts val="1000"/>
              </a:spcBef>
              <a:defRPr sz="1500"/>
            </a:lvl2pPr>
            <a:lvl3pPr marL="548640" indent="-182880">
              <a:spcBef>
                <a:spcPts val="1000"/>
              </a:spcBef>
              <a:defRPr sz="1500"/>
            </a:lvl3pPr>
            <a:lvl4pPr marL="731520" indent="-182880">
              <a:spcBef>
                <a:spcPts val="1000"/>
              </a:spcBef>
              <a:defRPr sz="1500"/>
            </a:lvl4pPr>
            <a:lvl5pPr marL="914400" indent="-182880">
              <a:spcBef>
                <a:spcPts val="1000"/>
              </a:spcBef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7C4CED-E691-4060-A535-A8D0EE2A21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524512"/>
            <a:ext cx="3887391" cy="823912"/>
          </a:xfrm>
        </p:spPr>
        <p:txBody>
          <a:bodyPr anchor="t" anchorCtr="0">
            <a:noAutofit/>
          </a:bodyPr>
          <a:lstStyle>
            <a:lvl1pPr marL="0" indent="0">
              <a:spcBef>
                <a:spcPts val="1400"/>
              </a:spcBef>
              <a:buNone/>
              <a:defRPr sz="2200" b="1" kern="1500" spc="30" baseline="0"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F7FA33C-8AC2-46FB-8BFA-D021EF0985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497391"/>
            <a:ext cx="3887391" cy="3811968"/>
          </a:xfrm>
        </p:spPr>
        <p:txBody>
          <a:bodyPr>
            <a:noAutofit/>
          </a:bodyPr>
          <a:lstStyle>
            <a:lvl1pPr marL="182880" indent="-182880">
              <a:spcBef>
                <a:spcPts val="1000"/>
              </a:spcBef>
              <a:defRPr sz="1500"/>
            </a:lvl1pPr>
            <a:lvl2pPr marL="365760" indent="-182880">
              <a:spcBef>
                <a:spcPts val="1000"/>
              </a:spcBef>
              <a:defRPr sz="1500"/>
            </a:lvl2pPr>
            <a:lvl3pPr marL="548640" indent="-182880">
              <a:spcBef>
                <a:spcPts val="1000"/>
              </a:spcBef>
              <a:defRPr sz="1500"/>
            </a:lvl3pPr>
            <a:lvl4pPr marL="731520" indent="-182880">
              <a:spcBef>
                <a:spcPts val="1000"/>
              </a:spcBef>
              <a:defRPr sz="1500"/>
            </a:lvl4pPr>
            <a:lvl5pPr marL="914400" indent="-182880">
              <a:spcBef>
                <a:spcPts val="1000"/>
              </a:spcBef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AC2DD2A-B005-4824-A252-BAC0E0CC396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3714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wo Content w/Header_13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1966E6-BBAD-4AB4-B980-382B869E8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93776"/>
            <a:ext cx="7886700" cy="862266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BE0AF7-7022-4B87-9507-C1765DF8A6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524512"/>
            <a:ext cx="3868340" cy="823912"/>
          </a:xfrm>
        </p:spPr>
        <p:txBody>
          <a:bodyPr anchor="t" anchorCtr="0">
            <a:noAutofit/>
          </a:bodyPr>
          <a:lstStyle>
            <a:lvl1pPr marL="0" indent="0">
              <a:spcBef>
                <a:spcPts val="1400"/>
              </a:spcBef>
              <a:buNone/>
              <a:defRPr sz="2200" b="1" kern="1500" spc="30" baseline="0"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156175-C5A7-4B01-9265-276F4BF20C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497391"/>
            <a:ext cx="3868340" cy="3811968"/>
          </a:xfrm>
        </p:spPr>
        <p:txBody>
          <a:bodyPr>
            <a:noAutofit/>
          </a:bodyPr>
          <a:lstStyle>
            <a:lvl1pPr marL="137160" indent="-137160">
              <a:spcBef>
                <a:spcPts val="800"/>
              </a:spcBef>
              <a:defRPr sz="1300"/>
            </a:lvl1pPr>
            <a:lvl2pPr marL="274320" indent="-137160">
              <a:spcBef>
                <a:spcPts val="800"/>
              </a:spcBef>
              <a:defRPr sz="1300"/>
            </a:lvl2pPr>
            <a:lvl3pPr marL="411480" indent="-137160">
              <a:spcBef>
                <a:spcPts val="800"/>
              </a:spcBef>
              <a:defRPr sz="1300"/>
            </a:lvl3pPr>
            <a:lvl4pPr marL="548640" indent="-137160">
              <a:spcBef>
                <a:spcPts val="800"/>
              </a:spcBef>
              <a:defRPr sz="1300"/>
            </a:lvl4pPr>
            <a:lvl5pPr marL="685800" indent="-137160">
              <a:spcBef>
                <a:spcPts val="800"/>
              </a:spcBef>
              <a:defRPr sz="13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7C4CED-E691-4060-A535-A8D0EE2A21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524512"/>
            <a:ext cx="3887391" cy="823912"/>
          </a:xfrm>
        </p:spPr>
        <p:txBody>
          <a:bodyPr anchor="t" anchorCtr="0">
            <a:noAutofit/>
          </a:bodyPr>
          <a:lstStyle>
            <a:lvl1pPr marL="0" indent="0">
              <a:spcBef>
                <a:spcPts val="1400"/>
              </a:spcBef>
              <a:buNone/>
              <a:defRPr sz="2200" b="1" kern="1500" spc="30" baseline="0"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F7FA33C-8AC2-46FB-8BFA-D021EF0985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497391"/>
            <a:ext cx="3887391" cy="3811968"/>
          </a:xfrm>
        </p:spPr>
        <p:txBody>
          <a:bodyPr>
            <a:noAutofit/>
          </a:bodyPr>
          <a:lstStyle>
            <a:lvl1pPr marL="137160" indent="-137160">
              <a:spcBef>
                <a:spcPts val="800"/>
              </a:spcBef>
              <a:defRPr sz="1300"/>
            </a:lvl1pPr>
            <a:lvl2pPr marL="274320" indent="-137160">
              <a:spcBef>
                <a:spcPts val="800"/>
              </a:spcBef>
              <a:defRPr sz="1300"/>
            </a:lvl2pPr>
            <a:lvl3pPr marL="411480" indent="-137160">
              <a:spcBef>
                <a:spcPts val="800"/>
              </a:spcBef>
              <a:defRPr sz="1300"/>
            </a:lvl3pPr>
            <a:lvl4pPr marL="548640" indent="-137160">
              <a:spcBef>
                <a:spcPts val="800"/>
              </a:spcBef>
              <a:defRPr sz="1300"/>
            </a:lvl4pPr>
            <a:lvl5pPr marL="685800" indent="-137160">
              <a:spcBef>
                <a:spcPts val="800"/>
              </a:spcBef>
              <a:defRPr sz="13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AC2DD2A-B005-4824-A252-BAC0E0CC396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5434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/Caption, Sourc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7F71C-655E-4B05-9E40-1D17D2066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93776"/>
            <a:ext cx="7884318" cy="859370"/>
          </a:xfrm>
        </p:spPr>
        <p:txBody>
          <a:bodyPr anchor="ctr" anchorCtr="0">
            <a:noAutofit/>
          </a:bodyPr>
          <a:lstStyle>
            <a:lvl1pPr>
              <a:defRPr sz="33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4D660C1-DA55-4FD9-8EA0-4DB9AA9D55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9841" y="1415144"/>
            <a:ext cx="7886700" cy="4453094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EB8458-8D41-4162-B49C-647862AF19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5868238"/>
            <a:ext cx="7884318" cy="296564"/>
          </a:xfrm>
        </p:spPr>
        <p:txBody>
          <a:bodyPr tIns="0" bIns="0" anchor="ctr" anchorCtr="0">
            <a:noAutofit/>
          </a:bodyPr>
          <a:lstStyle>
            <a:lvl1pPr marL="0" indent="0">
              <a:spcBef>
                <a:spcPts val="800"/>
              </a:spcBef>
              <a:buNone/>
              <a:defRPr sz="13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EBCDC50-B383-49EA-B955-CCFE622A1B6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E623856E-D38A-496A-B171-3BB4ED14DCCC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625076" y="6170277"/>
            <a:ext cx="7886701" cy="194308"/>
          </a:xfrm>
        </p:spPr>
        <p:txBody>
          <a:bodyPr anchor="ctr" anchorCtr="0">
            <a:noAutofit/>
          </a:bodyPr>
          <a:lstStyle>
            <a:lvl1pPr marL="0" indent="0">
              <a:spcBef>
                <a:spcPts val="800"/>
              </a:spcBef>
              <a:buNone/>
              <a:defRPr sz="1000" i="1" spc="10" baseline="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531665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/Caption, Sourceline on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7F71C-655E-4B05-9E40-1D17D2066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93776"/>
            <a:ext cx="7884318" cy="859370"/>
          </a:xfrm>
        </p:spPr>
        <p:txBody>
          <a:bodyPr anchor="ctr" anchorCtr="0">
            <a:noAutofit/>
          </a:bodyPr>
          <a:lstStyle>
            <a:lvl1pPr>
              <a:defRPr sz="33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EB8458-8D41-4162-B49C-647862AF19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3" y="1645920"/>
            <a:ext cx="1700664" cy="3630087"/>
          </a:xfrm>
        </p:spPr>
        <p:txBody>
          <a:bodyPr>
            <a:noAutofit/>
          </a:bodyPr>
          <a:lstStyle>
            <a:lvl1pPr marL="0" indent="0">
              <a:spcBef>
                <a:spcPts val="800"/>
              </a:spcBef>
              <a:buNone/>
              <a:defRPr sz="13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EBCDC50-B383-49EA-B955-CCFE622A1B6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‹#›</a:t>
            </a:fld>
            <a:endParaRPr lang="en-US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CA6362E7-8CAE-EE45-B761-118800884C01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2476163" y="1654012"/>
            <a:ext cx="6022599" cy="470233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3AC93E07-F170-4EE2-B9C8-ED179589EA5B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625076" y="5405480"/>
            <a:ext cx="1700665" cy="959105"/>
          </a:xfrm>
        </p:spPr>
        <p:txBody>
          <a:bodyPr anchor="t" anchorCtr="0">
            <a:noAutofit/>
          </a:bodyPr>
          <a:lstStyle>
            <a:lvl1pPr marL="0" indent="0">
              <a:spcBef>
                <a:spcPts val="800"/>
              </a:spcBef>
              <a:buNone/>
              <a:defRPr sz="1000" i="1" spc="10" baseline="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119647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 w/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7F71C-655E-4B05-9E40-1D17D2066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93776"/>
            <a:ext cx="7884318" cy="859370"/>
          </a:xfrm>
        </p:spPr>
        <p:txBody>
          <a:bodyPr anchor="ctr" anchorCtr="0">
            <a:noAutofit/>
          </a:bodyPr>
          <a:lstStyle>
            <a:lvl1pPr>
              <a:defRPr sz="33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EB8458-8D41-4162-B49C-647862AF19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5658633"/>
            <a:ext cx="7868920" cy="690585"/>
          </a:xfrm>
        </p:spPr>
        <p:txBody>
          <a:bodyPr>
            <a:noAutofit/>
          </a:bodyPr>
          <a:lstStyle>
            <a:lvl1pPr marL="0" indent="0">
              <a:spcBef>
                <a:spcPts val="800"/>
              </a:spcBef>
              <a:buNone/>
              <a:defRPr sz="13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EBCDC50-B383-49EA-B955-CCFE622A1B6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‹#›</a:t>
            </a:fld>
            <a:endParaRPr lang="en-US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CA6362E7-8CAE-EE45-B761-118800884C01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629842" y="1645920"/>
            <a:ext cx="3901215" cy="3971891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7B61A7F0-511E-954C-9346-133AF7CA36E6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4612944" y="1645920"/>
            <a:ext cx="3901215" cy="3971891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8740834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Cover--Masthead (System Fon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139DF-9643-402A-B710-9B3AEF1A685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" y="2120529"/>
            <a:ext cx="9129712" cy="1389434"/>
          </a:xfrm>
        </p:spPr>
        <p:txBody>
          <a:bodyPr lIns="457200" rIns="457200" anchor="ctr" anchorCtr="0">
            <a:noAutofit/>
          </a:bodyPr>
          <a:lstStyle>
            <a:lvl1pPr algn="ctr">
              <a:defRPr sz="4500" baseline="0"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893449-4864-463F-81FA-F70FF678A97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3532051"/>
            <a:ext cx="9143999" cy="952500"/>
          </a:xfrm>
        </p:spPr>
        <p:txBody>
          <a:bodyPr lIns="914400" rIns="914400">
            <a:noAutofit/>
          </a:bodyPr>
          <a:lstStyle>
            <a:lvl1pPr marL="0" indent="0" algn="ctr">
              <a:buNone/>
              <a:defRPr sz="2800" baseline="0">
                <a:solidFill>
                  <a:schemeClr val="accent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Subtitle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62801ED-C8D5-4564-81A5-68F9CC425C05}"/>
              </a:ext>
            </a:extLst>
          </p:cNvPr>
          <p:cNvSpPr/>
          <p:nvPr userDrawn="1"/>
        </p:nvSpPr>
        <p:spPr>
          <a:xfrm>
            <a:off x="0" y="-11398"/>
            <a:ext cx="9144000" cy="81822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AD4DD68A-5563-4BB3-AE53-631122456A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57800" y="84616"/>
            <a:ext cx="4105275" cy="952500"/>
          </a:xfrm>
          <a:prstGeom prst="rect">
            <a:avLst/>
          </a:prstGeom>
        </p:spPr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274A3775-B4AF-4E72-8F3B-57FC05937F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0" y="6172200"/>
            <a:ext cx="6858000" cy="685800"/>
          </a:xfrm>
        </p:spPr>
        <p:txBody>
          <a:bodyPr lIns="457200" tIns="0" rIns="457200" bIns="457200" anchor="b" anchorCtr="0"/>
          <a:lstStyle>
            <a:lvl1pPr algn="l">
              <a:defRPr sz="1800">
                <a:solidFill>
                  <a:srgbClr val="9D740F"/>
                </a:solidFill>
              </a:defRPr>
            </a:lvl1pPr>
          </a:lstStyle>
          <a:p>
            <a:pPr lvl="0"/>
            <a:r>
              <a:rPr lang="en-US" dirty="0"/>
              <a:t>Name of group, unit or event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55D834DC-1A6D-4D04-AF5C-1A6EC502063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58000" y="6172200"/>
            <a:ext cx="2286000" cy="685800"/>
          </a:xfrm>
        </p:spPr>
        <p:txBody>
          <a:bodyPr lIns="0" tIns="0" rIns="457200" bIns="457200" anchor="b" anchorCtr="0"/>
          <a:lstStyle>
            <a:lvl1pPr algn="r">
              <a:defRPr sz="1300" b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Month XX, XXXX</a:t>
            </a:r>
          </a:p>
        </p:txBody>
      </p:sp>
    </p:spTree>
    <p:extLst>
      <p:ext uri="{BB962C8B-B14F-4D97-AF65-F5344CB8AC3E}">
        <p14:creationId xmlns:p14="http://schemas.microsoft.com/office/powerpoint/2010/main" val="13972286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 w/Caption (Small, Large)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7F71C-655E-4B05-9E40-1D17D2066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93776"/>
            <a:ext cx="7884318" cy="859370"/>
          </a:xfrm>
        </p:spPr>
        <p:txBody>
          <a:bodyPr anchor="ctr" anchorCtr="0">
            <a:noAutofit/>
          </a:bodyPr>
          <a:lstStyle>
            <a:lvl1pPr>
              <a:defRPr sz="33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4D660C1-DA55-4FD9-8EA0-4DB9AA9D55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9841" y="1645920"/>
            <a:ext cx="2560320" cy="3971891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EB8458-8D41-4162-B49C-647862AF19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5658633"/>
            <a:ext cx="7868920" cy="690585"/>
          </a:xfrm>
        </p:spPr>
        <p:txBody>
          <a:bodyPr>
            <a:noAutofit/>
          </a:bodyPr>
          <a:lstStyle>
            <a:lvl1pPr marL="0" indent="0">
              <a:spcBef>
                <a:spcPts val="800"/>
              </a:spcBef>
              <a:buNone/>
              <a:defRPr sz="13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EBCDC50-B383-49EA-B955-CCFE622A1B6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‹#›</a:t>
            </a:fld>
            <a:endParaRPr lang="en-US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CA6362E7-8CAE-EE45-B761-118800884C01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3284140" y="1645920"/>
            <a:ext cx="5214621" cy="3971891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7815825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w/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7F71C-655E-4B05-9E40-1D17D2066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93776"/>
            <a:ext cx="7884318" cy="859370"/>
          </a:xfrm>
        </p:spPr>
        <p:txBody>
          <a:bodyPr anchor="ctr" anchorCtr="0">
            <a:noAutofit/>
          </a:bodyPr>
          <a:lstStyle>
            <a:lvl1pPr>
              <a:defRPr sz="33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4D660C1-DA55-4FD9-8EA0-4DB9AA9D55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9841" y="1645920"/>
            <a:ext cx="2560320" cy="3971891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EB8458-8D41-4162-B49C-647862AF19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5658633"/>
            <a:ext cx="2560320" cy="690585"/>
          </a:xfrm>
        </p:spPr>
        <p:txBody>
          <a:bodyPr>
            <a:noAutofit/>
          </a:bodyPr>
          <a:lstStyle>
            <a:lvl1pPr marL="0" indent="0">
              <a:spcBef>
                <a:spcPts val="800"/>
              </a:spcBef>
              <a:buNone/>
              <a:defRPr sz="13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EBCDC50-B383-49EA-B955-CCFE622A1B6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‹#›</a:t>
            </a:fld>
            <a:endParaRPr lang="en-US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CA6362E7-8CAE-EE45-B761-118800884C01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3284141" y="1645920"/>
            <a:ext cx="2560320" cy="3971891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3706506-31F6-D04B-85BA-A93005B87132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5938441" y="1645920"/>
            <a:ext cx="2560320" cy="3971891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A0DF2C16-61CF-B74C-833F-8ABFC42EF064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3284141" y="5658633"/>
            <a:ext cx="2560320" cy="690585"/>
          </a:xfrm>
        </p:spPr>
        <p:txBody>
          <a:bodyPr>
            <a:noAutofit/>
          </a:bodyPr>
          <a:lstStyle>
            <a:lvl1pPr marL="0" indent="0">
              <a:spcBef>
                <a:spcPts val="800"/>
              </a:spcBef>
              <a:buNone/>
              <a:defRPr sz="13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57C068E7-78A4-DD4D-87DF-1C0360DD683E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5938441" y="5658633"/>
            <a:ext cx="2560320" cy="690585"/>
          </a:xfrm>
        </p:spPr>
        <p:txBody>
          <a:bodyPr>
            <a:noAutofit/>
          </a:bodyPr>
          <a:lstStyle>
            <a:lvl1pPr marL="0" indent="0">
              <a:spcBef>
                <a:spcPts val="800"/>
              </a:spcBef>
              <a:buNone/>
              <a:defRPr sz="13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914753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FD8A9-1478-4632-A0BE-E410E364F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93776"/>
            <a:ext cx="7886700" cy="859536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C31D3D-F09D-4076-8C96-19F79758C50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5124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C31D3D-F09D-4076-8C96-19F79758C50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65346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ection 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139DF-9643-402A-B710-9B3AEF1A685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" y="2120529"/>
            <a:ext cx="9129712" cy="1389434"/>
          </a:xfrm>
        </p:spPr>
        <p:txBody>
          <a:bodyPr lIns="457200" rIns="457200" anchor="ctr" anchorCtr="0">
            <a:noAutofit/>
          </a:bodyPr>
          <a:lstStyle>
            <a:lvl1pPr algn="ctr">
              <a:defRPr sz="4000"/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893449-4864-463F-81FA-F70FF678A97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3532051"/>
            <a:ext cx="9143999" cy="952500"/>
          </a:xfrm>
        </p:spPr>
        <p:txBody>
          <a:bodyPr lIns="914400" rIns="914400" anchor="ctr" anchorCtr="0">
            <a:noAutofit/>
          </a:bodyPr>
          <a:lstStyle>
            <a:lvl1pPr marL="0" indent="0" algn="ctr">
              <a:buNone/>
              <a:defRPr sz="2200" baseline="0">
                <a:solidFill>
                  <a:schemeClr val="accent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Section Subtitle</a:t>
            </a:r>
          </a:p>
        </p:txBody>
      </p:sp>
    </p:spTree>
    <p:extLst>
      <p:ext uri="{BB962C8B-B14F-4D97-AF65-F5344CB8AC3E}">
        <p14:creationId xmlns:p14="http://schemas.microsoft.com/office/powerpoint/2010/main" val="285474469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ection Divider--Masthead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139DF-9643-402A-B710-9B3AEF1A685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" y="2120529"/>
            <a:ext cx="9129712" cy="1389434"/>
          </a:xfrm>
        </p:spPr>
        <p:txBody>
          <a:bodyPr lIns="457200" rIns="457200" anchor="ctr" anchorCtr="0">
            <a:noAutofit/>
          </a:bodyPr>
          <a:lstStyle>
            <a:lvl1pPr algn="ctr">
              <a:defRPr sz="4000" baseline="0"/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893449-4864-463F-81FA-F70FF678A97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3532051"/>
            <a:ext cx="9143999" cy="952500"/>
          </a:xfrm>
        </p:spPr>
        <p:txBody>
          <a:bodyPr lIns="914400" rIns="914400" anchor="ctr" anchorCtr="0">
            <a:no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Section Subtitle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62801ED-C8D5-4564-81A5-68F9CC425C05}"/>
              </a:ext>
            </a:extLst>
          </p:cNvPr>
          <p:cNvSpPr/>
          <p:nvPr userDrawn="1"/>
        </p:nvSpPr>
        <p:spPr>
          <a:xfrm>
            <a:off x="0" y="-11398"/>
            <a:ext cx="9144000" cy="81822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73965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--Color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:a16="http://schemas.microsoft.com/office/drawing/2014/main" id="{7596E5C5-87C0-45F0-B045-834081FB6EC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3532051"/>
            <a:ext cx="9143999" cy="952500"/>
          </a:xfrm>
        </p:spPr>
        <p:txBody>
          <a:bodyPr lIns="914400" rIns="914400" anchor="ctr" anchorCtr="0">
            <a:noAutofit/>
          </a:bodyPr>
          <a:lstStyle>
            <a:lvl1pPr marL="0" indent="0" algn="ctr">
              <a:buNone/>
              <a:defRPr sz="2200" spc="30" baseline="0">
                <a:solidFill>
                  <a:schemeClr val="accent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Section Subtitle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8728828-510F-4679-AB37-D7D93BDAE6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288" y="2121408"/>
            <a:ext cx="9129712" cy="1389434"/>
          </a:xfrm>
        </p:spPr>
        <p:txBody>
          <a:bodyPr lIns="457200" rIns="457200" anchor="ctr" anchorCtr="0">
            <a:noAutofit/>
          </a:bodyPr>
          <a:lstStyle>
            <a:lvl1pPr algn="ctr">
              <a:defRPr sz="4000" cap="none" spc="3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57613546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335167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ne Content (Portrai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1049AAA-A74F-4AAE-A2E6-5C82A29E91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842A2F1-5472-42C6-9557-87E6711C02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9E0857-EF9A-4796-9F4D-843F2419074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630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ver--Color (System Font)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:a16="http://schemas.microsoft.com/office/drawing/2014/main" id="{7596E5C5-87C0-45F0-B045-834081FB6EC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3532051"/>
            <a:ext cx="9143999" cy="952500"/>
          </a:xfrm>
        </p:spPr>
        <p:txBody>
          <a:bodyPr lIns="914400" rIns="914400">
            <a:noAutofit/>
          </a:bodyPr>
          <a:lstStyle>
            <a:lvl1pPr marL="0" indent="0" algn="ctr">
              <a:buNone/>
              <a:defRPr sz="2800">
                <a:solidFill>
                  <a:schemeClr val="accent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Subtitle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B884FA6C-4D8B-446B-87E4-E16A4C5C92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57800" y="-190889"/>
            <a:ext cx="4105275" cy="9525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98728828-510F-4679-AB37-D7D93BDAE6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288" y="2121408"/>
            <a:ext cx="9129712" cy="1389434"/>
          </a:xfrm>
        </p:spPr>
        <p:txBody>
          <a:bodyPr lIns="457200" rIns="457200" anchor="ctr" anchorCtr="0">
            <a:noAutofit/>
          </a:bodyPr>
          <a:lstStyle>
            <a:lvl1pPr algn="ctr">
              <a:defRPr sz="45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6BCEC6-B127-4814-9A19-0D855DB5C5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58000" y="6172200"/>
            <a:ext cx="2286000" cy="685800"/>
          </a:xfrm>
        </p:spPr>
        <p:txBody>
          <a:bodyPr lIns="0" tIns="0" rIns="457200" bIns="457200" anchor="b" anchorCtr="0"/>
          <a:lstStyle>
            <a:lvl1pPr algn="r">
              <a:defRPr sz="13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Month XX, XXXX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51F83BF-14DA-411B-B4ED-51D6D8BCA22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0" y="6172200"/>
            <a:ext cx="6858000" cy="685800"/>
          </a:xfrm>
        </p:spPr>
        <p:txBody>
          <a:bodyPr lIns="457200" tIns="0" rIns="457200" bIns="457200" anchor="b" anchorCtr="0"/>
          <a:lstStyle>
            <a:lvl1pPr algn="l">
              <a:defRPr sz="1800">
                <a:solidFill>
                  <a:srgbClr val="9D740F"/>
                </a:solidFill>
              </a:defRPr>
            </a:lvl1pPr>
          </a:lstStyle>
          <a:p>
            <a:pPr lvl="0"/>
            <a:r>
              <a:rPr lang="en-US" dirty="0"/>
              <a:t>Name of group, unit or event</a:t>
            </a:r>
          </a:p>
        </p:txBody>
      </p:sp>
    </p:spTree>
    <p:extLst>
      <p:ext uri="{BB962C8B-B14F-4D97-AF65-F5344CB8AC3E}">
        <p14:creationId xmlns:p14="http://schemas.microsoft.com/office/powerpoint/2010/main" val="34963006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ver--Pic1 (Casey Fon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9216C-331E-4E4D-91A1-18A028DE51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5029200"/>
            <a:ext cx="9144000" cy="640080"/>
          </a:xfrm>
        </p:spPr>
        <p:txBody>
          <a:bodyPr lIns="457200" tIns="0" rIns="457200" bIns="0"/>
          <a:lstStyle>
            <a:lvl1pPr>
              <a:defRPr sz="4000"/>
            </a:lvl1pPr>
          </a:lstStyle>
          <a:p>
            <a:r>
              <a:rPr lang="en-US" dirty="0"/>
              <a:t>title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745BEA27-14A6-4779-AD94-0B4D2A6799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57800" y="-192024"/>
            <a:ext cx="4105275" cy="952500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469375B-7284-4A8E-B5CB-45A5932C40A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284913"/>
            <a:ext cx="7046913" cy="573087"/>
          </a:xfrm>
        </p:spPr>
        <p:txBody>
          <a:bodyPr bIns="182880" anchor="b" anchorCtr="0"/>
          <a:lstStyle>
            <a:lvl1pPr algn="l">
              <a:defRPr sz="1800" baseline="0">
                <a:solidFill>
                  <a:srgbClr val="9D740F"/>
                </a:solidFill>
              </a:defRPr>
            </a:lvl1pPr>
            <a:lvl2pPr marL="230187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</a:lstStyle>
          <a:p>
            <a:pPr lvl="0"/>
            <a:r>
              <a:rPr lang="en-US" dirty="0"/>
              <a:t>Name of group, unit or event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FD4873C-B02B-4948-B2F5-1093CA8B35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46913" y="6284913"/>
            <a:ext cx="2097087" cy="573087"/>
          </a:xfrm>
        </p:spPr>
        <p:txBody>
          <a:bodyPr lIns="0" bIns="182880" anchor="b" anchorCtr="0"/>
          <a:lstStyle>
            <a:lvl1pPr algn="r">
              <a:defRPr sz="1300" b="0">
                <a:solidFill>
                  <a:schemeClr val="bg1"/>
                </a:solidFill>
                <a:latin typeface="Knockout 31 Junior Middlewt" panose="02000503050000020004" pitchFamily="50" charset="0"/>
              </a:defRPr>
            </a:lvl1pPr>
          </a:lstStyle>
          <a:p>
            <a:pPr lvl="0"/>
            <a:r>
              <a:rPr lang="en-US" dirty="0"/>
              <a:t>Month XX, XXXX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2EEB73B-0E02-498F-9D0F-3C6EBF263062}"/>
              </a:ext>
            </a:extLst>
          </p:cNvPr>
          <p:cNvPicPr>
            <a:picLocks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29" b="2459"/>
          <a:stretch/>
        </p:blipFill>
        <p:spPr>
          <a:xfrm>
            <a:off x="1" y="533400"/>
            <a:ext cx="9146938" cy="4381500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039D03AA-85BB-4D60-AB25-C5932F00A9F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5669280"/>
            <a:ext cx="9143999" cy="594360"/>
          </a:xfrm>
        </p:spPr>
        <p:txBody>
          <a:bodyPr lIns="457200" tIns="0" rIns="457200" anchor="ctr" anchorCtr="0">
            <a:no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  <a:latin typeface="Knockout 30 Junior Welterwt" pitchFamily="50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6909662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6" userDrawn="1">
          <p15:clr>
            <a:srgbClr val="FBAE40"/>
          </p15:clr>
        </p15:guide>
        <p15:guide id="2" orient="horz" pos="3096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ver--Pic 2 (Casey Fon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9216C-331E-4E4D-91A1-18A028DE51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5029200"/>
            <a:ext cx="9144000" cy="640080"/>
          </a:xfrm>
        </p:spPr>
        <p:txBody>
          <a:bodyPr lIns="457200" tIns="0" rIns="457200" bIns="0"/>
          <a:lstStyle>
            <a:lvl1pPr>
              <a:defRPr sz="4000"/>
            </a:lvl1pPr>
          </a:lstStyle>
          <a:p>
            <a:r>
              <a:rPr lang="en-US" dirty="0"/>
              <a:t>title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745BEA27-14A6-4779-AD94-0B4D2A6799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57800" y="-192024"/>
            <a:ext cx="4105275" cy="952500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469375B-7284-4A8E-B5CB-45A5932C40A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284913"/>
            <a:ext cx="7046913" cy="573087"/>
          </a:xfrm>
        </p:spPr>
        <p:txBody>
          <a:bodyPr bIns="182880" anchor="b" anchorCtr="0"/>
          <a:lstStyle>
            <a:lvl1pPr algn="l">
              <a:defRPr sz="1800" baseline="0">
                <a:solidFill>
                  <a:srgbClr val="9D740F"/>
                </a:solidFill>
              </a:defRPr>
            </a:lvl1pPr>
            <a:lvl2pPr marL="230187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</a:lstStyle>
          <a:p>
            <a:pPr lvl="0"/>
            <a:r>
              <a:rPr lang="en-US" dirty="0"/>
              <a:t>Name of group, unit or event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FD4873C-B02B-4948-B2F5-1093CA8B35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46913" y="6284913"/>
            <a:ext cx="2097087" cy="573087"/>
          </a:xfrm>
        </p:spPr>
        <p:txBody>
          <a:bodyPr lIns="0" bIns="182880" anchor="b" anchorCtr="0"/>
          <a:lstStyle>
            <a:lvl1pPr algn="r">
              <a:defRPr sz="1300" b="0">
                <a:solidFill>
                  <a:schemeClr val="bg1"/>
                </a:solidFill>
                <a:latin typeface="Knockout 31 Junior Middlewt" panose="02000503050000020004" pitchFamily="50" charset="0"/>
              </a:defRPr>
            </a:lvl1pPr>
          </a:lstStyle>
          <a:p>
            <a:pPr lvl="0"/>
            <a:r>
              <a:rPr lang="en-US" dirty="0"/>
              <a:t>Month XX, XXXX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039D03AA-85BB-4D60-AB25-C5932F00A9F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5669280"/>
            <a:ext cx="9143999" cy="594360"/>
          </a:xfrm>
        </p:spPr>
        <p:txBody>
          <a:bodyPr lIns="457200" tIns="0" rIns="457200" anchor="ctr" anchorCtr="0">
            <a:no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  <a:latin typeface="Knockout 30 Junior Welterwt" pitchFamily="50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Subtitle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6EE53E7-FD00-4655-8204-30AC6C55CA53}"/>
              </a:ext>
            </a:extLst>
          </p:cNvPr>
          <p:cNvPicPr>
            <a:picLocks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87" b="14287"/>
          <a:stretch/>
        </p:blipFill>
        <p:spPr>
          <a:xfrm>
            <a:off x="1" y="533400"/>
            <a:ext cx="9143998" cy="438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4500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6">
          <p15:clr>
            <a:srgbClr val="FBAE40"/>
          </p15:clr>
        </p15:guide>
        <p15:guide id="2" orient="horz" pos="3096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ver--Pic 3 (Casey Font)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>
            <a:extLst>
              <a:ext uri="{FF2B5EF4-FFF2-40B4-BE49-F238E27FC236}">
                <a16:creationId xmlns:a16="http://schemas.microsoft.com/office/drawing/2014/main" id="{2856E54C-D1EA-4E37-921E-846D12C830B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" y="3349621"/>
            <a:ext cx="3657600" cy="2135139"/>
          </a:xfrm>
        </p:spPr>
        <p:txBody>
          <a:bodyPr lIns="457200" tIns="137160" rIns="137160" anchor="t" anchorCtr="0">
            <a:noAutofit/>
          </a:bodyPr>
          <a:lstStyle>
            <a:lvl1pPr marL="0" indent="0" algn="l">
              <a:buNone/>
              <a:defRPr sz="2200">
                <a:solidFill>
                  <a:schemeClr val="accent1"/>
                </a:solidFill>
                <a:latin typeface="Knockout 30 Junior Welterwt" pitchFamily="50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Subtitle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3EA1394-EC6A-4C1F-B1AD-86F60B9830E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1388268"/>
            <a:ext cx="3657600" cy="1961353"/>
          </a:xfrm>
        </p:spPr>
        <p:txBody>
          <a:bodyPr lIns="457200" rIns="137160" anchor="t" anchorCtr="0">
            <a:noAutofit/>
          </a:bodyPr>
          <a:lstStyle>
            <a:lvl1pPr algn="l">
              <a:spcBef>
                <a:spcPts val="1800"/>
              </a:spcBef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050969EB-53B0-4547-BC4D-6FFCD94B03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47587" y="82296"/>
            <a:ext cx="4105275" cy="952500"/>
          </a:xfrm>
          <a:prstGeom prst="rect">
            <a:avLst/>
          </a:prstGeom>
        </p:spPr>
      </p:pic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D02D661-9EB7-4025-91F0-DFA0FD56136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5486400"/>
            <a:ext cx="3657599" cy="798513"/>
          </a:xfrm>
        </p:spPr>
        <p:txBody>
          <a:bodyPr bIns="182880" anchor="t" anchorCtr="0"/>
          <a:lstStyle>
            <a:lvl1pPr algn="l">
              <a:defRPr sz="1800" baseline="0">
                <a:solidFill>
                  <a:srgbClr val="9D740F"/>
                </a:solidFill>
              </a:defRPr>
            </a:lvl1pPr>
            <a:lvl2pPr marL="230187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</a:lstStyle>
          <a:p>
            <a:pPr lvl="0"/>
            <a:r>
              <a:rPr lang="en-US" dirty="0"/>
              <a:t>Name of group, unit or event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B44CE6A1-DB24-4974-9B0E-C0BFB6FE5DE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" y="6284913"/>
            <a:ext cx="3657596" cy="573087"/>
          </a:xfrm>
        </p:spPr>
        <p:txBody>
          <a:bodyPr lIns="457200" bIns="182880" anchor="b" anchorCtr="0"/>
          <a:lstStyle>
            <a:lvl1pPr algn="l">
              <a:defRPr sz="1300" b="0" baseline="0">
                <a:solidFill>
                  <a:schemeClr val="bg1"/>
                </a:solidFill>
                <a:latin typeface="Knockout 31 Junior Middlewt" panose="02000503050000020004" pitchFamily="50" charset="0"/>
              </a:defRPr>
            </a:lvl1pPr>
          </a:lstStyle>
          <a:p>
            <a:pPr lvl="0"/>
            <a:r>
              <a:rPr lang="en-US" dirty="0"/>
              <a:t>Month XX, XXXX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A7D8A4-01F4-4EFF-92CA-119D219026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1" t="384" r="35613" b="-1"/>
          <a:stretch/>
        </p:blipFill>
        <p:spPr>
          <a:xfrm>
            <a:off x="3657601" y="0"/>
            <a:ext cx="5486400" cy="6856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3493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304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ver--Pic 4 (Casey Fon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9216C-331E-4E4D-91A1-18A028DE51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5029200"/>
            <a:ext cx="9144000" cy="640080"/>
          </a:xfrm>
        </p:spPr>
        <p:txBody>
          <a:bodyPr lIns="457200" tIns="0" rIns="457200" bIns="0"/>
          <a:lstStyle>
            <a:lvl1pPr>
              <a:defRPr sz="4000"/>
            </a:lvl1pPr>
          </a:lstStyle>
          <a:p>
            <a:r>
              <a:rPr lang="en-US" dirty="0"/>
              <a:t>title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745BEA27-14A6-4779-AD94-0B4D2A6799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57800" y="-192024"/>
            <a:ext cx="4105275" cy="952500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469375B-7284-4A8E-B5CB-45A5932C40A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284913"/>
            <a:ext cx="7046913" cy="573087"/>
          </a:xfrm>
        </p:spPr>
        <p:txBody>
          <a:bodyPr bIns="182880" anchor="b" anchorCtr="0"/>
          <a:lstStyle>
            <a:lvl1pPr algn="l">
              <a:defRPr sz="1800" baseline="0">
                <a:solidFill>
                  <a:srgbClr val="9D740F"/>
                </a:solidFill>
              </a:defRPr>
            </a:lvl1pPr>
            <a:lvl2pPr marL="230187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</a:lstStyle>
          <a:p>
            <a:pPr lvl="0"/>
            <a:r>
              <a:rPr lang="en-US" dirty="0"/>
              <a:t>Name of group, unit or event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FD4873C-B02B-4948-B2F5-1093CA8B35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46913" y="6284913"/>
            <a:ext cx="2097087" cy="573087"/>
          </a:xfrm>
        </p:spPr>
        <p:txBody>
          <a:bodyPr lIns="0" bIns="182880" anchor="b" anchorCtr="0"/>
          <a:lstStyle>
            <a:lvl1pPr algn="r">
              <a:defRPr sz="1300" b="0">
                <a:solidFill>
                  <a:schemeClr val="bg1"/>
                </a:solidFill>
                <a:latin typeface="Knockout 31 Junior Middlewt" panose="02000503050000020004" pitchFamily="50" charset="0"/>
              </a:defRPr>
            </a:lvl1pPr>
          </a:lstStyle>
          <a:p>
            <a:pPr lvl="0"/>
            <a:r>
              <a:rPr lang="en-US" dirty="0"/>
              <a:t>Month XX, XXXX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039D03AA-85BB-4D60-AB25-C5932F00A9F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5669280"/>
            <a:ext cx="9143999" cy="594360"/>
          </a:xfrm>
        </p:spPr>
        <p:txBody>
          <a:bodyPr lIns="457200" tIns="0" rIns="457200" anchor="ctr" anchorCtr="0">
            <a:no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  <a:latin typeface="Knockout 30 Junior Welterwt" pitchFamily="50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Subtitle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6EE53E7-FD00-4655-8204-30AC6C55CA53}"/>
              </a:ext>
            </a:extLst>
          </p:cNvPr>
          <p:cNvPicPr>
            <a:picLocks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49" t="8242" r="17021" b="-2393"/>
          <a:stretch/>
        </p:blipFill>
        <p:spPr>
          <a:xfrm>
            <a:off x="-1" y="533400"/>
            <a:ext cx="4571999" cy="4495800"/>
          </a:xfrm>
          <a:prstGeom prst="rect">
            <a:avLst/>
          </a:prstGeom>
        </p:spPr>
      </p:pic>
      <p:pic>
        <p:nvPicPr>
          <p:cNvPr id="5" name="Picture 4" descr="A person holding a basketball&#10;&#10;Description automatically generated">
            <a:extLst>
              <a:ext uri="{FF2B5EF4-FFF2-40B4-BE49-F238E27FC236}">
                <a16:creationId xmlns:a16="http://schemas.microsoft.com/office/drawing/2014/main" id="{45C32040-0D76-4E66-8F3E-B06E2DDBCF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9" t="120" r="4044"/>
          <a:stretch/>
        </p:blipFill>
        <p:spPr>
          <a:xfrm>
            <a:off x="4572000" y="533400"/>
            <a:ext cx="4571999" cy="43815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07634F6-463C-492C-8C32-9B52596FB1C2}"/>
              </a:ext>
            </a:extLst>
          </p:cNvPr>
          <p:cNvSpPr/>
          <p:nvPr userDrawn="1"/>
        </p:nvSpPr>
        <p:spPr>
          <a:xfrm>
            <a:off x="4549140" y="381000"/>
            <a:ext cx="45719" cy="457590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297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6">
          <p15:clr>
            <a:srgbClr val="FBAE40"/>
          </p15:clr>
        </p15:guide>
        <p15:guide id="2" orient="horz" pos="3096">
          <p15:clr>
            <a:srgbClr val="FBAE40"/>
          </p15:clr>
        </p15:guide>
        <p15:guide id="4" pos="288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ver--Pic 1 (System Fon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9216C-331E-4E4D-91A1-18A028DE51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5029200"/>
            <a:ext cx="9144000" cy="640080"/>
          </a:xfrm>
        </p:spPr>
        <p:txBody>
          <a:bodyPr lIns="457200" tIns="0" rIns="457200" bIns="0"/>
          <a:lstStyle>
            <a:lvl1pPr>
              <a:defRPr sz="4000"/>
            </a:lvl1pPr>
          </a:lstStyle>
          <a:p>
            <a:r>
              <a:rPr lang="en-US" dirty="0"/>
              <a:t>title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745BEA27-14A6-4779-AD94-0B4D2A6799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57800" y="-192024"/>
            <a:ext cx="4105275" cy="952500"/>
          </a:xfrm>
          <a:prstGeom prst="rect">
            <a:avLst/>
          </a:prstGeom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4AFD3894-80D4-4551-ACA5-4B063C3C911B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0" y="5693868"/>
            <a:ext cx="9143999" cy="573087"/>
          </a:xfrm>
        </p:spPr>
        <p:txBody>
          <a:bodyPr lIns="457200" rIns="457200">
            <a:noAutofit/>
          </a:bodyPr>
          <a:lstStyle>
            <a:lvl1pPr marL="0" indent="0" algn="ctr">
              <a:buNone/>
              <a:defRPr sz="2200" baseline="0">
                <a:solidFill>
                  <a:schemeClr val="accent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469375B-7284-4A8E-B5CB-45A5932C40A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284913"/>
            <a:ext cx="6858000" cy="573087"/>
          </a:xfrm>
        </p:spPr>
        <p:txBody>
          <a:bodyPr bIns="182880" anchor="b" anchorCtr="0"/>
          <a:lstStyle>
            <a:lvl1pPr algn="l">
              <a:defRPr sz="1800" baseline="0">
                <a:solidFill>
                  <a:srgbClr val="9D740F"/>
                </a:solidFill>
              </a:defRPr>
            </a:lvl1pPr>
            <a:lvl2pPr marL="230187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</a:lstStyle>
          <a:p>
            <a:pPr lvl="0"/>
            <a:r>
              <a:rPr lang="en-US" dirty="0"/>
              <a:t>Name of group, unit or event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FD4873C-B02B-4948-B2F5-1093CA8B35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01" y="6284913"/>
            <a:ext cx="2286000" cy="573087"/>
          </a:xfrm>
        </p:spPr>
        <p:txBody>
          <a:bodyPr lIns="0" bIns="182880" anchor="b" anchorCtr="0"/>
          <a:lstStyle>
            <a:lvl1pPr algn="r">
              <a:defRPr sz="13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Month XX, XXXX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11D9B07-356F-44A6-A04B-8297A81696CB}"/>
              </a:ext>
            </a:extLst>
          </p:cNvPr>
          <p:cNvPicPr>
            <a:picLocks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29" b="2459"/>
          <a:stretch/>
        </p:blipFill>
        <p:spPr>
          <a:xfrm>
            <a:off x="1" y="533400"/>
            <a:ext cx="9146938" cy="438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5083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6" userDrawn="1">
          <p15:clr>
            <a:srgbClr val="FBAE40"/>
          </p15:clr>
        </p15:guide>
        <p15:guide id="2" orient="horz" pos="3096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8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1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21" Type="http://schemas.openxmlformats.org/officeDocument/2006/relationships/theme" Target="../theme/theme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33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5" Type="http://schemas.openxmlformats.org/officeDocument/2006/relationships/theme" Target="../theme/theme7.xml"/><Relationship Id="rId4" Type="http://schemas.openxmlformats.org/officeDocument/2006/relationships/slideLayout" Target="../slideLayouts/slideLayout37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0D66DF-D4E3-4208-BE2F-C907A56C5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F899D2-75B4-4C13-A599-A6B1CF25E5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50429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</p:sldLayoutIdLst>
  <p:hf hdr="0" ftr="0" dt="0"/>
  <p:txStyles>
    <p:titleStyle>
      <a:lvl1pPr algn="l" defTabSz="685800" rtl="0" eaLnBrk="1" latinLnBrk="0" hangingPunct="1">
        <a:lnSpc>
          <a:spcPct val="80000"/>
        </a:lnSpc>
        <a:spcBef>
          <a:spcPct val="0"/>
        </a:spcBef>
        <a:buNone/>
        <a:defRPr sz="4500" b="0" kern="2200" cap="all" spc="30" baseline="0">
          <a:solidFill>
            <a:schemeClr val="accent2"/>
          </a:solidFill>
          <a:latin typeface="Knockout 30 Junior Welterwt" pitchFamily="50" charset="0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0" algn="ctr" defTabSz="685800" rtl="0" eaLnBrk="1" latinLnBrk="0" hangingPunct="1">
        <a:lnSpc>
          <a:spcPct val="95000"/>
        </a:lnSpc>
        <a:spcBef>
          <a:spcPts val="1800"/>
        </a:spcBef>
        <a:buClr>
          <a:schemeClr val="accent2"/>
        </a:buClr>
        <a:buFont typeface="Wingdings" panose="05000000000000000000" pitchFamily="2" charset="2"/>
        <a:buNone/>
        <a:defRPr sz="2800" kern="2400" spc="30" baseline="0">
          <a:solidFill>
            <a:schemeClr val="accent1"/>
          </a:solidFill>
          <a:latin typeface="Knockout 30 Junior Welterwt" pitchFamily="50" charset="0"/>
          <a:ea typeface="+mn-ea"/>
          <a:cs typeface="+mn-cs"/>
        </a:defRPr>
      </a:lvl1pPr>
      <a:lvl2pPr marL="230187" indent="0" algn="l" defTabSz="685800" rtl="0" eaLnBrk="1" latinLnBrk="0" hangingPunct="1">
        <a:lnSpc>
          <a:spcPct val="9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95000"/>
        <a:buFont typeface="Wingdings" panose="05000000000000000000" pitchFamily="2" charset="2"/>
        <a:buNone/>
        <a:tabLst/>
        <a:defRPr sz="2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685800" indent="-228600" algn="l" defTabSz="685800" rtl="0" eaLnBrk="1" latinLnBrk="0" hangingPunct="1">
        <a:lnSpc>
          <a:spcPct val="9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66000"/>
        <a:buFont typeface="Wingdings" panose="05000000000000000000" pitchFamily="2" charset="2"/>
        <a:buChar char="§"/>
        <a:defRPr sz="2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914400" indent="-228600" algn="l" defTabSz="685800" rtl="0" eaLnBrk="1" latinLnBrk="0" hangingPunct="1">
        <a:lnSpc>
          <a:spcPct val="9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66000"/>
        <a:buFont typeface="Wingdings" panose="05000000000000000000" pitchFamily="2" charset="2"/>
        <a:buChar char="§"/>
        <a:tabLst/>
        <a:defRPr sz="28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143000" indent="-228600" algn="l" defTabSz="685800" rtl="0" eaLnBrk="1" latinLnBrk="0" hangingPunct="1">
        <a:lnSpc>
          <a:spcPct val="9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66000"/>
        <a:buFont typeface="Wingdings" panose="05000000000000000000" pitchFamily="2" charset="2"/>
        <a:buChar char="§"/>
        <a:tabLst/>
        <a:defRPr sz="28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0D66DF-D4E3-4208-BE2F-C907A56C5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F899D2-75B4-4C13-A599-A6B1CF25E5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24518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</p:sldLayoutIdLst>
  <p:hf hdr="0" ftr="0" dt="0"/>
  <p:txStyles>
    <p:titleStyle>
      <a:lvl1pPr algn="l" defTabSz="685800" rtl="0" eaLnBrk="1" latinLnBrk="0" hangingPunct="1">
        <a:lnSpc>
          <a:spcPct val="80000"/>
        </a:lnSpc>
        <a:spcBef>
          <a:spcPct val="0"/>
        </a:spcBef>
        <a:buNone/>
        <a:defRPr sz="4500" b="1" kern="2200" cap="all" spc="0" baseline="0">
          <a:solidFill>
            <a:schemeClr val="accent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0" algn="ctr" defTabSz="685800" rtl="0" eaLnBrk="1" latinLnBrk="0" hangingPunct="1">
        <a:lnSpc>
          <a:spcPct val="95000"/>
        </a:lnSpc>
        <a:spcBef>
          <a:spcPts val="1800"/>
        </a:spcBef>
        <a:buClr>
          <a:schemeClr val="accent2"/>
        </a:buClr>
        <a:buFont typeface="Wingdings" panose="05000000000000000000" pitchFamily="2" charset="2"/>
        <a:buNone/>
        <a:defRPr sz="2800" kern="2400" spc="30" baseline="0">
          <a:solidFill>
            <a:schemeClr val="accent1"/>
          </a:solidFill>
          <a:latin typeface="+mj-lt"/>
          <a:ea typeface="+mn-ea"/>
          <a:cs typeface="+mn-cs"/>
        </a:defRPr>
      </a:lvl1pPr>
      <a:lvl2pPr marL="230187" indent="0" algn="l" defTabSz="685800" rtl="0" eaLnBrk="1" latinLnBrk="0" hangingPunct="1">
        <a:lnSpc>
          <a:spcPct val="9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95000"/>
        <a:buFont typeface="Wingdings" panose="05000000000000000000" pitchFamily="2" charset="2"/>
        <a:buNone/>
        <a:tabLst/>
        <a:defRPr sz="2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685800" indent="-228600" algn="l" defTabSz="685800" rtl="0" eaLnBrk="1" latinLnBrk="0" hangingPunct="1">
        <a:lnSpc>
          <a:spcPct val="9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66000"/>
        <a:buFont typeface="Wingdings" panose="05000000000000000000" pitchFamily="2" charset="2"/>
        <a:buChar char="§"/>
        <a:defRPr sz="2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914400" indent="-228600" algn="l" defTabSz="685800" rtl="0" eaLnBrk="1" latinLnBrk="0" hangingPunct="1">
        <a:lnSpc>
          <a:spcPct val="9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66000"/>
        <a:buFont typeface="Wingdings" panose="05000000000000000000" pitchFamily="2" charset="2"/>
        <a:buChar char="§"/>
        <a:tabLst/>
        <a:defRPr sz="28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143000" indent="-228600" algn="l" defTabSz="685800" rtl="0" eaLnBrk="1" latinLnBrk="0" hangingPunct="1">
        <a:lnSpc>
          <a:spcPct val="9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66000"/>
        <a:buFont typeface="Wingdings" panose="05000000000000000000" pitchFamily="2" charset="2"/>
        <a:buChar char="§"/>
        <a:tabLst/>
        <a:defRPr sz="28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0D66DF-D4E3-4208-BE2F-C907A56C5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029200"/>
            <a:ext cx="9144000" cy="6400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F899D2-75B4-4C13-A599-A6B1CF25E5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5670817"/>
            <a:ext cx="9144000" cy="591670"/>
          </a:xfrm>
          <a:prstGeom prst="rect">
            <a:avLst/>
          </a:prstGeom>
        </p:spPr>
        <p:txBody>
          <a:bodyPr vert="horz" lIns="457200" tIns="0" rIns="457200" bIns="0" rtlCol="0" anchor="ctr" anchorCtr="0">
            <a:noAutofit/>
          </a:bodyPr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011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92" r:id="rId2"/>
    <p:sldLayoutId id="2147483783" r:id="rId3"/>
    <p:sldLayoutId id="2147483794" r:id="rId4"/>
  </p:sldLayoutIdLst>
  <p:hf hdr="0" ftr="0" dt="0"/>
  <p:txStyles>
    <p:titleStyle>
      <a:lvl1pPr algn="ctr" defTabSz="685800" rtl="0" eaLnBrk="1" latinLnBrk="0" hangingPunct="1">
        <a:lnSpc>
          <a:spcPct val="80000"/>
        </a:lnSpc>
        <a:spcBef>
          <a:spcPct val="0"/>
        </a:spcBef>
        <a:buNone/>
        <a:defRPr sz="4000" b="0" kern="2200" cap="all" spc="0" baseline="0">
          <a:solidFill>
            <a:schemeClr val="bg1"/>
          </a:solidFill>
          <a:latin typeface="Knockout 30 Junior Welterwt" pitchFamily="50" charset="0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0" algn="ctr" defTabSz="685800" rtl="0" eaLnBrk="1" latinLnBrk="0" hangingPunct="1">
        <a:lnSpc>
          <a:spcPct val="90000"/>
        </a:lnSpc>
        <a:spcBef>
          <a:spcPts val="1800"/>
        </a:spcBef>
        <a:buClr>
          <a:schemeClr val="accent2"/>
        </a:buClr>
        <a:buFont typeface="Wingdings" panose="05000000000000000000" pitchFamily="2" charset="2"/>
        <a:buNone/>
        <a:defRPr sz="2200" b="0" kern="2400" spc="30" baseline="0">
          <a:solidFill>
            <a:schemeClr val="accent1"/>
          </a:solidFill>
          <a:latin typeface="Knockout 30 Junior Welterwt" pitchFamily="50" charset="0"/>
          <a:ea typeface="+mn-ea"/>
          <a:cs typeface="+mn-cs"/>
        </a:defRPr>
      </a:lvl1pPr>
      <a:lvl2pPr marL="457200" indent="-227013" algn="l" defTabSz="685800" rtl="0" eaLnBrk="1" latinLnBrk="0" hangingPunct="1">
        <a:lnSpc>
          <a:spcPct val="9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95000"/>
        <a:buFont typeface="Wingdings" panose="05000000000000000000" pitchFamily="2" charset="2"/>
        <a:buChar char="§"/>
        <a:tabLst/>
        <a:defRPr sz="2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685800" indent="-228600" algn="l" defTabSz="685800" rtl="0" eaLnBrk="1" latinLnBrk="0" hangingPunct="1">
        <a:lnSpc>
          <a:spcPct val="9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66000"/>
        <a:buFont typeface="Wingdings" panose="05000000000000000000" pitchFamily="2" charset="2"/>
        <a:buChar char="§"/>
        <a:defRPr sz="2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914400" indent="-228600" algn="l" defTabSz="685800" rtl="0" eaLnBrk="1" latinLnBrk="0" hangingPunct="1">
        <a:lnSpc>
          <a:spcPct val="9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66000"/>
        <a:buFont typeface="Wingdings" panose="05000000000000000000" pitchFamily="2" charset="2"/>
        <a:buChar char="§"/>
        <a:tabLst/>
        <a:defRPr sz="28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143000" indent="-228600" algn="l" defTabSz="685800" rtl="0" eaLnBrk="1" latinLnBrk="0" hangingPunct="1">
        <a:lnSpc>
          <a:spcPct val="9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66000"/>
        <a:buFont typeface="Wingdings" panose="05000000000000000000" pitchFamily="2" charset="2"/>
        <a:buChar char="§"/>
        <a:tabLst/>
        <a:defRPr sz="28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0D66DF-D4E3-4208-BE2F-C907A56C5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029200"/>
            <a:ext cx="9144000" cy="6400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F899D2-75B4-4C13-A599-A6B1CF25E5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5670817"/>
            <a:ext cx="9144000" cy="591670"/>
          </a:xfrm>
          <a:prstGeom prst="rect">
            <a:avLst/>
          </a:prstGeom>
        </p:spPr>
        <p:txBody>
          <a:bodyPr vert="horz" lIns="457200" tIns="0" rIns="457200" bIns="0" rtlCol="0" anchor="ctr" anchorCtr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37703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93" r:id="rId2"/>
    <p:sldLayoutId id="2147483775" r:id="rId3"/>
    <p:sldLayoutId id="2147483795" r:id="rId4"/>
  </p:sldLayoutIdLst>
  <p:hf hdr="0" ftr="0" dt="0"/>
  <p:txStyles>
    <p:titleStyle>
      <a:lvl1pPr algn="ctr" defTabSz="685800" rtl="0" eaLnBrk="1" latinLnBrk="0" hangingPunct="1">
        <a:lnSpc>
          <a:spcPct val="80000"/>
        </a:lnSpc>
        <a:spcBef>
          <a:spcPct val="0"/>
        </a:spcBef>
        <a:buNone/>
        <a:defRPr sz="4000" b="1" kern="2200" cap="all" spc="0" baseline="0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0" algn="ctr" defTabSz="685800" rtl="0" eaLnBrk="1" latinLnBrk="0" hangingPunct="1">
        <a:lnSpc>
          <a:spcPct val="90000"/>
        </a:lnSpc>
        <a:spcBef>
          <a:spcPts val="1800"/>
        </a:spcBef>
        <a:buClr>
          <a:schemeClr val="accent2"/>
        </a:buClr>
        <a:buFont typeface="Wingdings" panose="05000000000000000000" pitchFamily="2" charset="2"/>
        <a:buNone/>
        <a:defRPr sz="2200" b="0" kern="2400" spc="30" baseline="0">
          <a:solidFill>
            <a:schemeClr val="accent1"/>
          </a:solidFill>
          <a:latin typeface="+mj-lt"/>
          <a:ea typeface="+mn-ea"/>
          <a:cs typeface="+mn-cs"/>
        </a:defRPr>
      </a:lvl1pPr>
      <a:lvl2pPr marL="457200" indent="-227013" algn="l" defTabSz="685800" rtl="0" eaLnBrk="1" latinLnBrk="0" hangingPunct="1">
        <a:lnSpc>
          <a:spcPct val="9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95000"/>
        <a:buFont typeface="Wingdings" panose="05000000000000000000" pitchFamily="2" charset="2"/>
        <a:buChar char="§"/>
        <a:tabLst/>
        <a:defRPr sz="2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685800" indent="-228600" algn="l" defTabSz="685800" rtl="0" eaLnBrk="1" latinLnBrk="0" hangingPunct="1">
        <a:lnSpc>
          <a:spcPct val="9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66000"/>
        <a:buFont typeface="Wingdings" panose="05000000000000000000" pitchFamily="2" charset="2"/>
        <a:buChar char="§"/>
        <a:defRPr sz="2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914400" indent="-228600" algn="l" defTabSz="685800" rtl="0" eaLnBrk="1" latinLnBrk="0" hangingPunct="1">
        <a:lnSpc>
          <a:spcPct val="9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66000"/>
        <a:buFont typeface="Wingdings" panose="05000000000000000000" pitchFamily="2" charset="2"/>
        <a:buChar char="§"/>
        <a:tabLst/>
        <a:defRPr sz="28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143000" indent="-228600" algn="l" defTabSz="685800" rtl="0" eaLnBrk="1" latinLnBrk="0" hangingPunct="1">
        <a:lnSpc>
          <a:spcPct val="9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66000"/>
        <a:buFont typeface="Wingdings" panose="05000000000000000000" pitchFamily="2" charset="2"/>
        <a:buChar char="§"/>
        <a:tabLst/>
        <a:defRPr sz="28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0D66DF-D4E3-4208-BE2F-C907A56C5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94853"/>
            <a:ext cx="7886700" cy="865222"/>
          </a:xfrm>
          <a:prstGeom prst="rect">
            <a:avLst/>
          </a:prstGeom>
          <a:ln>
            <a:noFill/>
          </a:ln>
        </p:spPr>
        <p:txBody>
          <a:bodyPr vert="horz" lIns="0" tIns="45720" rIns="91440" bIns="45720" rtlCol="0" anchor="ctr" anchorCtr="0">
            <a:no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F899D2-75B4-4C13-A599-A6B1CF25E5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645919"/>
            <a:ext cx="7886700" cy="4663439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1F57E0-BA0A-4F66-96B6-C79094ECC0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F31650-33A0-41F4-A40A-6CB69A9709AF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7BB0C43-8A2B-074E-8690-7083D75B81A2}"/>
              </a:ext>
            </a:extLst>
          </p:cNvPr>
          <p:cNvCxnSpPr>
            <a:cxnSpLocks/>
          </p:cNvCxnSpPr>
          <p:nvPr userDrawn="1"/>
        </p:nvCxnSpPr>
        <p:spPr>
          <a:xfrm>
            <a:off x="628650" y="1411885"/>
            <a:ext cx="7886700" cy="0"/>
          </a:xfrm>
          <a:prstGeom prst="line">
            <a:avLst/>
          </a:prstGeom>
          <a:ln w="190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8930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96" r:id="rId2"/>
    <p:sldLayoutId id="2147483698" r:id="rId3"/>
    <p:sldLayoutId id="2147483699" r:id="rId4"/>
    <p:sldLayoutId id="2147483697" r:id="rId5"/>
    <p:sldLayoutId id="2147483700" r:id="rId6"/>
    <p:sldLayoutId id="2147483706" r:id="rId7"/>
    <p:sldLayoutId id="2147483702" r:id="rId8"/>
    <p:sldLayoutId id="2147483703" r:id="rId9"/>
    <p:sldLayoutId id="2147483705" r:id="rId10"/>
    <p:sldLayoutId id="2147483707" r:id="rId11"/>
    <p:sldLayoutId id="2147483708" r:id="rId12"/>
    <p:sldLayoutId id="2147483709" r:id="rId13"/>
    <p:sldLayoutId id="2147483710" r:id="rId14"/>
    <p:sldLayoutId id="2147483704" r:id="rId15"/>
    <p:sldLayoutId id="2147483787" r:id="rId16"/>
    <p:sldLayoutId id="2147483714" r:id="rId17"/>
    <p:sldLayoutId id="2147483713" r:id="rId18"/>
    <p:sldLayoutId id="2147483712" r:id="rId19"/>
    <p:sldLayoutId id="2147483690" r:id="rId20"/>
  </p:sldLayoutIdLst>
  <p:hf hdr="0" ftr="0" dt="0"/>
  <p:txStyles>
    <p:titleStyle>
      <a:lvl1pPr algn="l" defTabSz="685800" rtl="0" eaLnBrk="1" latinLnBrk="0" hangingPunct="1">
        <a:lnSpc>
          <a:spcPct val="87000"/>
        </a:lnSpc>
        <a:spcBef>
          <a:spcPct val="0"/>
        </a:spcBef>
        <a:buNone/>
        <a:defRPr sz="3300" b="1" kern="2200" cap="none" spc="30" baseline="0">
          <a:solidFill>
            <a:schemeClr val="accent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228600" algn="l" defTabSz="685800" rtl="0" eaLnBrk="1" latinLnBrk="0" hangingPunct="1">
        <a:lnSpc>
          <a:spcPct val="95000"/>
        </a:lnSpc>
        <a:spcBef>
          <a:spcPts val="1800"/>
        </a:spcBef>
        <a:buClr>
          <a:schemeClr val="accent2"/>
        </a:buClr>
        <a:buFont typeface="Wingdings" panose="05000000000000000000" pitchFamily="2" charset="2"/>
        <a:buChar char="§"/>
        <a:defRPr sz="2800" kern="2400" baseline="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228600" algn="l" defTabSz="685800" rtl="0" eaLnBrk="1" latinLnBrk="0" hangingPunct="1">
        <a:lnSpc>
          <a:spcPct val="9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95000"/>
        <a:buFont typeface="Wingdings" panose="05000000000000000000" pitchFamily="2" charset="2"/>
        <a:buChar char="§"/>
        <a:tabLst/>
        <a:defRPr sz="2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685800" indent="-228600" algn="l" defTabSz="685800" rtl="0" eaLnBrk="1" latinLnBrk="0" hangingPunct="1">
        <a:lnSpc>
          <a:spcPct val="9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66000"/>
        <a:buFont typeface="Wingdings" panose="05000000000000000000" pitchFamily="2" charset="2"/>
        <a:buChar char="§"/>
        <a:defRPr sz="2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914400" indent="-228600" algn="l" defTabSz="685800" rtl="0" eaLnBrk="1" latinLnBrk="0" hangingPunct="1">
        <a:lnSpc>
          <a:spcPct val="9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66000"/>
        <a:buFont typeface="Wingdings" panose="05000000000000000000" pitchFamily="2" charset="2"/>
        <a:buChar char="§"/>
        <a:tabLst/>
        <a:defRPr sz="28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143000" indent="-228600" algn="l" defTabSz="685800" rtl="0" eaLnBrk="1" latinLnBrk="0" hangingPunct="1">
        <a:lnSpc>
          <a:spcPct val="9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66000"/>
        <a:buFont typeface="Wingdings" panose="05000000000000000000" pitchFamily="2" charset="2"/>
        <a:buChar char="§"/>
        <a:tabLst/>
        <a:defRPr sz="28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1F57E0-BA0A-4F66-96B6-C79094ECC0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F31650-33A0-41F4-A40A-6CB69A9709A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4987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</p:sldLayoutIdLst>
  <p:hf hdr="0" ftr="0" dt="0"/>
  <p:txStyles>
    <p:titleStyle>
      <a:lvl1pPr algn="l" defTabSz="685800" rtl="0" eaLnBrk="1" latinLnBrk="0" hangingPunct="1">
        <a:lnSpc>
          <a:spcPct val="87000"/>
        </a:lnSpc>
        <a:spcBef>
          <a:spcPct val="0"/>
        </a:spcBef>
        <a:buNone/>
        <a:defRPr sz="3300" b="1" kern="2200" cap="none" spc="0" baseline="0">
          <a:solidFill>
            <a:schemeClr val="accent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228600" algn="l" defTabSz="685800" rtl="0" eaLnBrk="1" latinLnBrk="0" hangingPunct="1">
        <a:lnSpc>
          <a:spcPct val="95000"/>
        </a:lnSpc>
        <a:spcBef>
          <a:spcPts val="1800"/>
        </a:spcBef>
        <a:buClr>
          <a:schemeClr val="accent2"/>
        </a:buClr>
        <a:buFont typeface="Wingdings" panose="05000000000000000000" pitchFamily="2" charset="2"/>
        <a:buChar char="§"/>
        <a:defRPr sz="2800" kern="2400" baseline="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228600" algn="l" defTabSz="685800" rtl="0" eaLnBrk="1" latinLnBrk="0" hangingPunct="1">
        <a:lnSpc>
          <a:spcPct val="9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95000"/>
        <a:buFont typeface="Wingdings" panose="05000000000000000000" pitchFamily="2" charset="2"/>
        <a:buChar char="§"/>
        <a:tabLst/>
        <a:defRPr sz="2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685800" indent="-228600" algn="l" defTabSz="685800" rtl="0" eaLnBrk="1" latinLnBrk="0" hangingPunct="1">
        <a:lnSpc>
          <a:spcPct val="9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66000"/>
        <a:buFont typeface="Wingdings" panose="05000000000000000000" pitchFamily="2" charset="2"/>
        <a:buChar char="§"/>
        <a:defRPr sz="2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914400" indent="-228600" algn="l" defTabSz="685800" rtl="0" eaLnBrk="1" latinLnBrk="0" hangingPunct="1">
        <a:lnSpc>
          <a:spcPct val="9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66000"/>
        <a:buFont typeface="Wingdings" panose="05000000000000000000" pitchFamily="2" charset="2"/>
        <a:buChar char="§"/>
        <a:tabLst/>
        <a:defRPr sz="28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143000" indent="-228600" algn="l" defTabSz="685800" rtl="0" eaLnBrk="1" latinLnBrk="0" hangingPunct="1">
        <a:lnSpc>
          <a:spcPct val="95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66000"/>
        <a:buFont typeface="Wingdings" panose="05000000000000000000" pitchFamily="2" charset="2"/>
        <a:buChar char="§"/>
        <a:tabLst/>
        <a:defRPr sz="28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0D66DF-D4E3-4208-BE2F-C907A56C5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F899D2-75B4-4C13-A599-A6B1CF25E5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31129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0" r:id="rId2"/>
    <p:sldLayoutId id="2147483741" r:id="rId3"/>
    <p:sldLayoutId id="2147483742" r:id="rId4"/>
  </p:sldLayoutIdLst>
  <p:hf hdr="0" ftr="0" dt="0"/>
  <p:txStyles>
    <p:titleStyle>
      <a:lvl1pPr algn="ctr" defTabSz="685800" rtl="0" eaLnBrk="1" latinLnBrk="0" hangingPunct="1">
        <a:lnSpc>
          <a:spcPct val="80000"/>
        </a:lnSpc>
        <a:spcBef>
          <a:spcPct val="0"/>
        </a:spcBef>
        <a:buNone/>
        <a:defRPr sz="4000" b="1" kern="2200" cap="none" spc="30" baseline="0">
          <a:solidFill>
            <a:schemeClr val="accent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0" algn="ctr" defTabSz="685800" rtl="0" eaLnBrk="1" latinLnBrk="0" hangingPunct="1">
        <a:lnSpc>
          <a:spcPct val="90000"/>
        </a:lnSpc>
        <a:spcBef>
          <a:spcPts val="1800"/>
        </a:spcBef>
        <a:buClr>
          <a:schemeClr val="accent2"/>
        </a:buClr>
        <a:buFont typeface="Wingdings" panose="05000000000000000000" pitchFamily="2" charset="2"/>
        <a:buNone/>
        <a:defRPr sz="2200" kern="2400" spc="30" baseline="0">
          <a:solidFill>
            <a:schemeClr val="accent1"/>
          </a:solidFill>
          <a:latin typeface="+mj-lt"/>
          <a:ea typeface="+mn-ea"/>
          <a:cs typeface="+mn-cs"/>
        </a:defRPr>
      </a:lvl1pPr>
      <a:lvl2pPr marL="457200" indent="-227013" algn="l" defTabSz="685800" rtl="0" eaLnBrk="1" latinLnBrk="0" hangingPunct="1">
        <a:lnSpc>
          <a:spcPct val="90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95000"/>
        <a:buFont typeface="Wingdings" panose="05000000000000000000" pitchFamily="2" charset="2"/>
        <a:buChar char="§"/>
        <a:tabLst/>
        <a:defRPr sz="2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685800" indent="-228600" algn="l" defTabSz="685800" rtl="0" eaLnBrk="1" latinLnBrk="0" hangingPunct="1">
        <a:lnSpc>
          <a:spcPct val="90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66000"/>
        <a:buFont typeface="Wingdings" panose="05000000000000000000" pitchFamily="2" charset="2"/>
        <a:buChar char="§"/>
        <a:defRPr sz="2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914400" indent="-228600" algn="l" defTabSz="685800" rtl="0" eaLnBrk="1" latinLnBrk="0" hangingPunct="1">
        <a:lnSpc>
          <a:spcPct val="90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66000"/>
        <a:buFont typeface="Wingdings" panose="05000000000000000000" pitchFamily="2" charset="2"/>
        <a:buChar char="§"/>
        <a:tabLst/>
        <a:defRPr sz="28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143000" indent="-228600" algn="l" defTabSz="685800" rtl="0" eaLnBrk="1" latinLnBrk="0" hangingPunct="1">
        <a:lnSpc>
          <a:spcPct val="90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66000"/>
        <a:buFont typeface="Wingdings" panose="05000000000000000000" pitchFamily="2" charset="2"/>
        <a:buChar char="§"/>
        <a:tabLst/>
        <a:defRPr sz="28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0D66DF-D4E3-4208-BE2F-C907A56C5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93776"/>
            <a:ext cx="7886700" cy="865222"/>
          </a:xfrm>
          <a:prstGeom prst="rect">
            <a:avLst/>
          </a:prstGeom>
          <a:ln>
            <a:noFill/>
          </a:ln>
        </p:spPr>
        <p:txBody>
          <a:bodyPr vert="horz" lIns="0" tIns="45720" rIns="91440" bIns="45720" rtlCol="0" anchor="ctr" anchorCtr="0">
            <a:noAutofit/>
          </a:bodyPr>
          <a:lstStyle/>
          <a:p>
            <a:r>
              <a:rPr lang="en-US" dirty="0"/>
              <a:t>Click to edit Master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F899D2-75B4-4C13-A599-A6B1CF25E5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645919"/>
            <a:ext cx="7886700" cy="46634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1F57E0-BA0A-4F66-96B6-C79094ECC0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F31650-33A0-41F4-A40A-6CB69A970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359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</p:sldLayoutIdLst>
  <p:hf hdr="0" ftr="0" dt="0"/>
  <p:txStyles>
    <p:titleStyle>
      <a:lvl1pPr algn="l" defTabSz="685800" rtl="0" eaLnBrk="1" latinLnBrk="0" hangingPunct="1">
        <a:lnSpc>
          <a:spcPct val="87000"/>
        </a:lnSpc>
        <a:spcBef>
          <a:spcPct val="0"/>
        </a:spcBef>
        <a:buNone/>
        <a:defRPr sz="3300" b="1" kern="2200" cap="none" spc="30" baseline="0">
          <a:solidFill>
            <a:schemeClr val="accent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685800" rtl="0" eaLnBrk="1" latinLnBrk="0" hangingPunct="1">
        <a:lnSpc>
          <a:spcPct val="90000"/>
        </a:lnSpc>
        <a:spcBef>
          <a:spcPts val="1800"/>
        </a:spcBef>
        <a:buClr>
          <a:schemeClr val="accent2"/>
        </a:buClr>
        <a:buFont typeface="Wingdings" panose="05000000000000000000" pitchFamily="2" charset="2"/>
        <a:buChar char="§"/>
        <a:defRPr sz="2800" kern="2400" baseline="0">
          <a:solidFill>
            <a:schemeClr val="accent1"/>
          </a:solidFill>
          <a:latin typeface="+mn-lt"/>
          <a:ea typeface="+mn-ea"/>
          <a:cs typeface="+mn-cs"/>
        </a:defRPr>
      </a:lvl1pPr>
      <a:lvl2pPr marL="548640" indent="-274320" algn="l" defTabSz="685800" rtl="0" eaLnBrk="1" latinLnBrk="0" hangingPunct="1">
        <a:lnSpc>
          <a:spcPct val="90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95000"/>
        <a:buFont typeface="Wingdings" panose="05000000000000000000" pitchFamily="2" charset="2"/>
        <a:buChar char="§"/>
        <a:tabLst/>
        <a:defRPr sz="2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822960" indent="-274320" algn="l" defTabSz="685800" rtl="0" eaLnBrk="1" latinLnBrk="0" hangingPunct="1">
        <a:lnSpc>
          <a:spcPct val="90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66000"/>
        <a:buFont typeface="Wingdings" panose="05000000000000000000" pitchFamily="2" charset="2"/>
        <a:buChar char="§"/>
        <a:defRPr sz="2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97280" indent="-274320" algn="l" defTabSz="685800" rtl="0" eaLnBrk="1" latinLnBrk="0" hangingPunct="1">
        <a:lnSpc>
          <a:spcPct val="90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66000"/>
        <a:buFont typeface="Wingdings" panose="05000000000000000000" pitchFamily="2" charset="2"/>
        <a:buChar char="§"/>
        <a:tabLst/>
        <a:defRPr sz="28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71600" indent="-274320" algn="l" defTabSz="685800" rtl="0" eaLnBrk="1" latinLnBrk="0" hangingPunct="1">
        <a:lnSpc>
          <a:spcPct val="90000"/>
        </a:lnSpc>
        <a:spcBef>
          <a:spcPts val="1800"/>
        </a:spcBef>
        <a:buClr>
          <a:schemeClr val="accent1">
            <a:lumMod val="60000"/>
            <a:lumOff val="40000"/>
          </a:schemeClr>
        </a:buClr>
        <a:buSzPct val="66000"/>
        <a:buFont typeface="Wingdings" panose="05000000000000000000" pitchFamily="2" charset="2"/>
        <a:buChar char="§"/>
        <a:tabLst/>
        <a:defRPr sz="28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356C21-984B-4014-A2FD-BD85DDF4DA7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400" dirty="0"/>
              <a:t>Plan-DO-Study-ACT (PDSA)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53F8E0-6CDF-41DD-A666-1B6987FB827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3CC0F3-720C-4F1D-A1A9-D61CFE763ED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JJSG Results Count</a:t>
            </a:r>
            <a:r>
              <a:rPr lang="en-US" baseline="30000" dirty="0"/>
              <a:t>® </a:t>
            </a:r>
            <a:r>
              <a:rPr lang="en-US" dirty="0"/>
              <a:t>Program</a:t>
            </a:r>
            <a:endParaRPr lang="en-US" baseline="300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67EFBD-0E58-4B44-9DDF-1E28C1147C4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January 2021</a:t>
            </a:r>
          </a:p>
        </p:txBody>
      </p:sp>
    </p:spTree>
    <p:extLst>
      <p:ext uri="{BB962C8B-B14F-4D97-AF65-F5344CB8AC3E}">
        <p14:creationId xmlns:p14="http://schemas.microsoft.com/office/powerpoint/2010/main" val="15508454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EB239B-8B28-4760-BE4B-6AF8CD85DE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PDSA worksheet cont.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A77378-2CCC-4DB2-9685-61E4E98C14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u="sng" dirty="0"/>
              <a:t>ACT: </a:t>
            </a:r>
            <a:r>
              <a:rPr lang="en-US" dirty="0"/>
              <a:t>Document/summarize what was learned. Did you meet your aims and goals? Did you answer the questions you wanted to address? List major conclusions from this cycle. </a:t>
            </a:r>
          </a:p>
          <a:p>
            <a:pPr marL="0" indent="0">
              <a:buNone/>
            </a:pPr>
            <a:r>
              <a:rPr lang="en-US" dirty="0"/>
              <a:t>1. </a:t>
            </a:r>
          </a:p>
          <a:p>
            <a:pPr marL="0" indent="0">
              <a:buNone/>
            </a:pPr>
            <a:r>
              <a:rPr lang="en-US" dirty="0"/>
              <a:t>2. </a:t>
            </a:r>
          </a:p>
          <a:p>
            <a:pPr marL="0" indent="0">
              <a:buNone/>
            </a:pPr>
            <a:r>
              <a:rPr lang="en-US" dirty="0"/>
              <a:t>3.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Define next steps. Are you confident that you should expand size/scope of test or implement? What changes are needed for the next cycle?</a:t>
            </a:r>
          </a:p>
          <a:p>
            <a:pPr marL="0" indent="0">
              <a:buNone/>
            </a:pPr>
            <a:r>
              <a:rPr lang="en-US" dirty="0"/>
              <a:t>1. </a:t>
            </a:r>
          </a:p>
          <a:p>
            <a:pPr marL="0" indent="0">
              <a:buNone/>
            </a:pPr>
            <a:r>
              <a:rPr lang="en-US" dirty="0"/>
              <a:t>2. </a:t>
            </a:r>
          </a:p>
          <a:p>
            <a:pPr marL="0" indent="0">
              <a:buNone/>
            </a:pPr>
            <a:r>
              <a:rPr lang="en-US" dirty="0"/>
              <a:t>3.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317BF7-40A9-483C-A06B-E0037AAF2C1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1270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78157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6B47D-E7CF-4FEE-9CE8-72624B82BF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500" dirty="0"/>
              <a:t>Scientific method meets Action Learning meets Lean Method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F2BCA4-511F-493C-9D0D-606C3D569F8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2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062A317-4E7D-45CE-BDB1-9ACABB922C98}"/>
              </a:ext>
            </a:extLst>
          </p:cNvPr>
          <p:cNvSpPr>
            <a:spLocks noGrp="1"/>
          </p:cNvSpPr>
          <p:nvPr>
            <p:ph type="body" sz="half" idx="11"/>
          </p:nvPr>
        </p:nvSpPr>
        <p:spPr/>
        <p:txBody>
          <a:bodyPr/>
          <a:lstStyle/>
          <a:p>
            <a:r>
              <a:rPr lang="en-US" dirty="0"/>
              <a:t>Adapted by IHI from The Model for Improvement,* developed by Associates in Process Improvement</a:t>
            </a:r>
          </a:p>
        </p:txBody>
      </p:sp>
      <p:sp>
        <p:nvSpPr>
          <p:cNvPr id="10" name="object 12">
            <a:extLst>
              <a:ext uri="{FF2B5EF4-FFF2-40B4-BE49-F238E27FC236}">
                <a16:creationId xmlns:a16="http://schemas.microsoft.com/office/drawing/2014/main" id="{05CB2F5A-4C54-4C86-8D42-3C77333B9490}"/>
              </a:ext>
            </a:extLst>
          </p:cNvPr>
          <p:cNvSpPr/>
          <p:nvPr/>
        </p:nvSpPr>
        <p:spPr>
          <a:xfrm>
            <a:off x="5941438" y="1776922"/>
            <a:ext cx="2836545" cy="1600200"/>
          </a:xfrm>
          <a:custGeom>
            <a:avLst/>
            <a:gdLst/>
            <a:ahLst/>
            <a:cxnLst/>
            <a:rect l="l" t="t" r="r" b="b"/>
            <a:pathLst>
              <a:path w="2836545" h="1600200">
                <a:moveTo>
                  <a:pt x="799498" y="0"/>
                </a:moveTo>
                <a:lnTo>
                  <a:pt x="0" y="799964"/>
                </a:lnTo>
                <a:lnTo>
                  <a:pt x="799498" y="1599924"/>
                </a:lnTo>
                <a:lnTo>
                  <a:pt x="799498" y="1199942"/>
                </a:lnTo>
                <a:lnTo>
                  <a:pt x="2835987" y="1199942"/>
                </a:lnTo>
                <a:lnTo>
                  <a:pt x="2835987" y="399981"/>
                </a:lnTo>
                <a:lnTo>
                  <a:pt x="799498" y="399981"/>
                </a:lnTo>
                <a:lnTo>
                  <a:pt x="799498" y="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3">
            <a:extLst>
              <a:ext uri="{FF2B5EF4-FFF2-40B4-BE49-F238E27FC236}">
                <a16:creationId xmlns:a16="http://schemas.microsoft.com/office/drawing/2014/main" id="{C8227F9B-6918-4CB7-8C84-EC5E3DA20902}"/>
              </a:ext>
            </a:extLst>
          </p:cNvPr>
          <p:cNvSpPr/>
          <p:nvPr/>
        </p:nvSpPr>
        <p:spPr>
          <a:xfrm>
            <a:off x="416675" y="2915509"/>
            <a:ext cx="2926080" cy="2263775"/>
          </a:xfrm>
          <a:custGeom>
            <a:avLst/>
            <a:gdLst/>
            <a:ahLst/>
            <a:cxnLst/>
            <a:rect l="l" t="t" r="r" b="b"/>
            <a:pathLst>
              <a:path w="2926079" h="2263775">
                <a:moveTo>
                  <a:pt x="1781214" y="0"/>
                </a:moveTo>
                <a:lnTo>
                  <a:pt x="1735869" y="4447"/>
                </a:lnTo>
                <a:lnTo>
                  <a:pt x="1691903" y="16100"/>
                </a:lnTo>
                <a:lnTo>
                  <a:pt x="1650131" y="34672"/>
                </a:lnTo>
                <a:lnTo>
                  <a:pt x="1611369" y="59875"/>
                </a:lnTo>
                <a:lnTo>
                  <a:pt x="1576432" y="91422"/>
                </a:lnTo>
                <a:lnTo>
                  <a:pt x="1546136" y="129026"/>
                </a:lnTo>
                <a:lnTo>
                  <a:pt x="1521296" y="172398"/>
                </a:lnTo>
                <a:lnTo>
                  <a:pt x="1502046" y="153808"/>
                </a:lnTo>
                <a:lnTo>
                  <a:pt x="1460041" y="121306"/>
                </a:lnTo>
                <a:lnTo>
                  <a:pt x="1396163" y="87745"/>
                </a:lnTo>
                <a:lnTo>
                  <a:pt x="1353826" y="73826"/>
                </a:lnTo>
                <a:lnTo>
                  <a:pt x="1310896" y="65618"/>
                </a:lnTo>
                <a:lnTo>
                  <a:pt x="1267830" y="62971"/>
                </a:lnTo>
                <a:lnTo>
                  <a:pt x="1225085" y="65740"/>
                </a:lnTo>
                <a:lnTo>
                  <a:pt x="1183119" y="73775"/>
                </a:lnTo>
                <a:lnTo>
                  <a:pt x="1142389" y="86929"/>
                </a:lnTo>
                <a:lnTo>
                  <a:pt x="1103352" y="105055"/>
                </a:lnTo>
                <a:lnTo>
                  <a:pt x="1066466" y="128005"/>
                </a:lnTo>
                <a:lnTo>
                  <a:pt x="1032187" y="155632"/>
                </a:lnTo>
                <a:lnTo>
                  <a:pt x="1000973" y="187787"/>
                </a:lnTo>
                <a:lnTo>
                  <a:pt x="973280" y="224322"/>
                </a:lnTo>
                <a:lnTo>
                  <a:pt x="949567" y="265091"/>
                </a:lnTo>
                <a:lnTo>
                  <a:pt x="904303" y="240612"/>
                </a:lnTo>
                <a:lnTo>
                  <a:pt x="857032" y="221688"/>
                </a:lnTo>
                <a:lnTo>
                  <a:pt x="808212" y="208414"/>
                </a:lnTo>
                <a:lnTo>
                  <a:pt x="758302" y="200886"/>
                </a:lnTo>
                <a:lnTo>
                  <a:pt x="707757" y="199203"/>
                </a:lnTo>
                <a:lnTo>
                  <a:pt x="657038" y="203459"/>
                </a:lnTo>
                <a:lnTo>
                  <a:pt x="611071" y="212554"/>
                </a:lnTo>
                <a:lnTo>
                  <a:pt x="567056" y="226222"/>
                </a:lnTo>
                <a:lnTo>
                  <a:pt x="525189" y="244190"/>
                </a:lnTo>
                <a:lnTo>
                  <a:pt x="485668" y="266186"/>
                </a:lnTo>
                <a:lnTo>
                  <a:pt x="448690" y="291939"/>
                </a:lnTo>
                <a:lnTo>
                  <a:pt x="414449" y="321175"/>
                </a:lnTo>
                <a:lnTo>
                  <a:pt x="383144" y="353622"/>
                </a:lnTo>
                <a:lnTo>
                  <a:pt x="354971" y="389009"/>
                </a:lnTo>
                <a:lnTo>
                  <a:pt x="330126" y="427061"/>
                </a:lnTo>
                <a:lnTo>
                  <a:pt x="308807" y="467509"/>
                </a:lnTo>
                <a:lnTo>
                  <a:pt x="291208" y="510078"/>
                </a:lnTo>
                <a:lnTo>
                  <a:pt x="277528" y="554497"/>
                </a:lnTo>
                <a:lnTo>
                  <a:pt x="267963" y="600493"/>
                </a:lnTo>
                <a:lnTo>
                  <a:pt x="262709" y="647795"/>
                </a:lnTo>
                <a:lnTo>
                  <a:pt x="261964" y="696129"/>
                </a:lnTo>
                <a:lnTo>
                  <a:pt x="265922" y="745224"/>
                </a:lnTo>
                <a:lnTo>
                  <a:pt x="263461" y="752270"/>
                </a:lnTo>
                <a:lnTo>
                  <a:pt x="217842" y="761145"/>
                </a:lnTo>
                <a:lnTo>
                  <a:pt x="174625" y="777272"/>
                </a:lnTo>
                <a:lnTo>
                  <a:pt x="134518" y="800168"/>
                </a:lnTo>
                <a:lnTo>
                  <a:pt x="98232" y="829349"/>
                </a:lnTo>
                <a:lnTo>
                  <a:pt x="66473" y="864334"/>
                </a:lnTo>
                <a:lnTo>
                  <a:pt x="39953" y="904637"/>
                </a:lnTo>
                <a:lnTo>
                  <a:pt x="19178" y="950275"/>
                </a:lnTo>
                <a:lnTo>
                  <a:pt x="5932" y="997576"/>
                </a:lnTo>
                <a:lnTo>
                  <a:pt x="0" y="1045665"/>
                </a:lnTo>
                <a:lnTo>
                  <a:pt x="1164" y="1093663"/>
                </a:lnTo>
                <a:lnTo>
                  <a:pt x="9208" y="1140693"/>
                </a:lnTo>
                <a:lnTo>
                  <a:pt x="23917" y="1185879"/>
                </a:lnTo>
                <a:lnTo>
                  <a:pt x="45073" y="1228344"/>
                </a:lnTo>
                <a:lnTo>
                  <a:pt x="72460" y="1267209"/>
                </a:lnTo>
                <a:lnTo>
                  <a:pt x="105862" y="1301599"/>
                </a:lnTo>
                <a:lnTo>
                  <a:pt x="145063" y="1330637"/>
                </a:lnTo>
                <a:lnTo>
                  <a:pt x="113234" y="1373300"/>
                </a:lnTo>
                <a:lnTo>
                  <a:pt x="89196" y="1420584"/>
                </a:lnTo>
                <a:lnTo>
                  <a:pt x="73312" y="1471328"/>
                </a:lnTo>
                <a:lnTo>
                  <a:pt x="65944" y="1524373"/>
                </a:lnTo>
                <a:lnTo>
                  <a:pt x="67456" y="1578558"/>
                </a:lnTo>
                <a:lnTo>
                  <a:pt x="76868" y="1628015"/>
                </a:lnTo>
                <a:lnTo>
                  <a:pt x="93260" y="1674010"/>
                </a:lnTo>
                <a:lnTo>
                  <a:pt x="115957" y="1715985"/>
                </a:lnTo>
                <a:lnTo>
                  <a:pt x="144287" y="1753380"/>
                </a:lnTo>
                <a:lnTo>
                  <a:pt x="177575" y="1785636"/>
                </a:lnTo>
                <a:lnTo>
                  <a:pt x="215147" y="1812193"/>
                </a:lnTo>
                <a:lnTo>
                  <a:pt x="256329" y="1832492"/>
                </a:lnTo>
                <a:lnTo>
                  <a:pt x="300448" y="1845973"/>
                </a:lnTo>
                <a:lnTo>
                  <a:pt x="346828" y="1852078"/>
                </a:lnTo>
                <a:lnTo>
                  <a:pt x="394798" y="1850247"/>
                </a:lnTo>
                <a:lnTo>
                  <a:pt x="400318" y="1860190"/>
                </a:lnTo>
                <a:lnTo>
                  <a:pt x="426639" y="1902100"/>
                </a:lnTo>
                <a:lnTo>
                  <a:pt x="455898" y="1940669"/>
                </a:lnTo>
                <a:lnTo>
                  <a:pt x="487840" y="1975830"/>
                </a:lnTo>
                <a:lnTo>
                  <a:pt x="522214" y="2007516"/>
                </a:lnTo>
                <a:lnTo>
                  <a:pt x="558766" y="2035661"/>
                </a:lnTo>
                <a:lnTo>
                  <a:pt x="597244" y="2060197"/>
                </a:lnTo>
                <a:lnTo>
                  <a:pt x="637393" y="2081059"/>
                </a:lnTo>
                <a:lnTo>
                  <a:pt x="678961" y="2098180"/>
                </a:lnTo>
                <a:lnTo>
                  <a:pt x="721696" y="2111492"/>
                </a:lnTo>
                <a:lnTo>
                  <a:pt x="765343" y="2120930"/>
                </a:lnTo>
                <a:lnTo>
                  <a:pt x="809651" y="2126427"/>
                </a:lnTo>
                <a:lnTo>
                  <a:pt x="854366" y="2127915"/>
                </a:lnTo>
                <a:lnTo>
                  <a:pt x="899234" y="2125330"/>
                </a:lnTo>
                <a:lnTo>
                  <a:pt x="944004" y="2118603"/>
                </a:lnTo>
                <a:lnTo>
                  <a:pt x="988422" y="2107668"/>
                </a:lnTo>
                <a:lnTo>
                  <a:pt x="1032234" y="2092458"/>
                </a:lnTo>
                <a:lnTo>
                  <a:pt x="1075189" y="2072908"/>
                </a:lnTo>
                <a:lnTo>
                  <a:pt x="1117032" y="2048950"/>
                </a:lnTo>
                <a:lnTo>
                  <a:pt x="1148732" y="2093293"/>
                </a:lnTo>
                <a:lnTo>
                  <a:pt x="1184796" y="2133243"/>
                </a:lnTo>
                <a:lnTo>
                  <a:pt x="1224811" y="2168476"/>
                </a:lnTo>
                <a:lnTo>
                  <a:pt x="1268361" y="2198669"/>
                </a:lnTo>
                <a:lnTo>
                  <a:pt x="1315034" y="2223496"/>
                </a:lnTo>
                <a:lnTo>
                  <a:pt x="1364414" y="2242634"/>
                </a:lnTo>
                <a:lnTo>
                  <a:pt x="1409798" y="2254548"/>
                </a:lnTo>
                <a:lnTo>
                  <a:pt x="1455213" y="2261434"/>
                </a:lnTo>
                <a:lnTo>
                  <a:pt x="1500373" y="2263455"/>
                </a:lnTo>
                <a:lnTo>
                  <a:pt x="1544992" y="2260772"/>
                </a:lnTo>
                <a:lnTo>
                  <a:pt x="1588783" y="2253547"/>
                </a:lnTo>
                <a:lnTo>
                  <a:pt x="1631460" y="2241941"/>
                </a:lnTo>
                <a:lnTo>
                  <a:pt x="1672737" y="2226118"/>
                </a:lnTo>
                <a:lnTo>
                  <a:pt x="1712328" y="2206238"/>
                </a:lnTo>
                <a:lnTo>
                  <a:pt x="1749945" y="2182464"/>
                </a:lnTo>
                <a:lnTo>
                  <a:pt x="1785304" y="2154957"/>
                </a:lnTo>
                <a:lnTo>
                  <a:pt x="1818117" y="2123879"/>
                </a:lnTo>
                <a:lnTo>
                  <a:pt x="1848098" y="2089392"/>
                </a:lnTo>
                <a:lnTo>
                  <a:pt x="1874961" y="2051659"/>
                </a:lnTo>
                <a:lnTo>
                  <a:pt x="1898420" y="2010840"/>
                </a:lnTo>
                <a:lnTo>
                  <a:pt x="1918189" y="1967098"/>
                </a:lnTo>
                <a:lnTo>
                  <a:pt x="1933980" y="1920595"/>
                </a:lnTo>
                <a:lnTo>
                  <a:pt x="1981562" y="1947258"/>
                </a:lnTo>
                <a:lnTo>
                  <a:pt x="2031931" y="1966712"/>
                </a:lnTo>
                <a:lnTo>
                  <a:pt x="2084354" y="1978732"/>
                </a:lnTo>
                <a:lnTo>
                  <a:pt x="2138098" y="1983094"/>
                </a:lnTo>
                <a:lnTo>
                  <a:pt x="2183760" y="1980708"/>
                </a:lnTo>
                <a:lnTo>
                  <a:pt x="2227916" y="1972971"/>
                </a:lnTo>
                <a:lnTo>
                  <a:pt x="2270271" y="1960190"/>
                </a:lnTo>
                <a:lnTo>
                  <a:pt x="2310528" y="1942672"/>
                </a:lnTo>
                <a:lnTo>
                  <a:pt x="2348391" y="1920724"/>
                </a:lnTo>
                <a:lnTo>
                  <a:pt x="2383564" y="1894652"/>
                </a:lnTo>
                <a:lnTo>
                  <a:pt x="2415751" y="1864763"/>
                </a:lnTo>
                <a:lnTo>
                  <a:pt x="2444657" y="1831363"/>
                </a:lnTo>
                <a:lnTo>
                  <a:pt x="2469985" y="1794759"/>
                </a:lnTo>
                <a:lnTo>
                  <a:pt x="2491439" y="1755257"/>
                </a:lnTo>
                <a:lnTo>
                  <a:pt x="2508724" y="1713165"/>
                </a:lnTo>
                <a:lnTo>
                  <a:pt x="2521542" y="1668789"/>
                </a:lnTo>
                <a:lnTo>
                  <a:pt x="2529599" y="1622436"/>
                </a:lnTo>
                <a:lnTo>
                  <a:pt x="2532598" y="1574412"/>
                </a:lnTo>
                <a:lnTo>
                  <a:pt x="2578842" y="1564868"/>
                </a:lnTo>
                <a:lnTo>
                  <a:pt x="2623737" y="1550439"/>
                </a:lnTo>
                <a:lnTo>
                  <a:pt x="2666942" y="1531276"/>
                </a:lnTo>
                <a:lnTo>
                  <a:pt x="2708114" y="1507531"/>
                </a:lnTo>
                <a:lnTo>
                  <a:pt x="2746912" y="1479356"/>
                </a:lnTo>
                <a:lnTo>
                  <a:pt x="2782637" y="1447307"/>
                </a:lnTo>
                <a:lnTo>
                  <a:pt x="2814498" y="1412301"/>
                </a:lnTo>
                <a:lnTo>
                  <a:pt x="2842455" y="1374677"/>
                </a:lnTo>
                <a:lnTo>
                  <a:pt x="2866464" y="1334778"/>
                </a:lnTo>
                <a:lnTo>
                  <a:pt x="2886482" y="1292942"/>
                </a:lnTo>
                <a:lnTo>
                  <a:pt x="2902469" y="1249510"/>
                </a:lnTo>
                <a:lnTo>
                  <a:pt x="2914380" y="1204823"/>
                </a:lnTo>
                <a:lnTo>
                  <a:pt x="2922174" y="1159220"/>
                </a:lnTo>
                <a:lnTo>
                  <a:pt x="2925809" y="1113043"/>
                </a:lnTo>
                <a:lnTo>
                  <a:pt x="2925241" y="1066631"/>
                </a:lnTo>
                <a:lnTo>
                  <a:pt x="2920430" y="1020325"/>
                </a:lnTo>
                <a:lnTo>
                  <a:pt x="2911331" y="974465"/>
                </a:lnTo>
                <a:lnTo>
                  <a:pt x="2897903" y="929392"/>
                </a:lnTo>
                <a:lnTo>
                  <a:pt x="2880104" y="885445"/>
                </a:lnTo>
                <a:lnTo>
                  <a:pt x="2857891" y="842966"/>
                </a:lnTo>
                <a:lnTo>
                  <a:pt x="2831222" y="802294"/>
                </a:lnTo>
                <a:lnTo>
                  <a:pt x="2835970" y="790018"/>
                </a:lnTo>
                <a:lnTo>
                  <a:pt x="2847747" y="752257"/>
                </a:lnTo>
                <a:lnTo>
                  <a:pt x="2856925" y="705377"/>
                </a:lnTo>
                <a:lnTo>
                  <a:pt x="2860455" y="658710"/>
                </a:lnTo>
                <a:lnTo>
                  <a:pt x="2858574" y="612692"/>
                </a:lnTo>
                <a:lnTo>
                  <a:pt x="2851520" y="567763"/>
                </a:lnTo>
                <a:lnTo>
                  <a:pt x="2839531" y="524360"/>
                </a:lnTo>
                <a:lnTo>
                  <a:pt x="2822843" y="482922"/>
                </a:lnTo>
                <a:lnTo>
                  <a:pt x="2801694" y="443887"/>
                </a:lnTo>
                <a:lnTo>
                  <a:pt x="2776321" y="407693"/>
                </a:lnTo>
                <a:lnTo>
                  <a:pt x="2746963" y="374779"/>
                </a:lnTo>
                <a:lnTo>
                  <a:pt x="2713855" y="345581"/>
                </a:lnTo>
                <a:lnTo>
                  <a:pt x="2677237" y="320540"/>
                </a:lnTo>
                <a:lnTo>
                  <a:pt x="2637344" y="300092"/>
                </a:lnTo>
                <a:lnTo>
                  <a:pt x="2594415" y="284676"/>
                </a:lnTo>
                <a:lnTo>
                  <a:pt x="2583273" y="238321"/>
                </a:lnTo>
                <a:lnTo>
                  <a:pt x="2566287" y="194331"/>
                </a:lnTo>
                <a:lnTo>
                  <a:pt x="2543780" y="153294"/>
                </a:lnTo>
                <a:lnTo>
                  <a:pt x="2516075" y="115799"/>
                </a:lnTo>
                <a:lnTo>
                  <a:pt x="2483495" y="82435"/>
                </a:lnTo>
                <a:lnTo>
                  <a:pt x="2444150" y="52290"/>
                </a:lnTo>
                <a:lnTo>
                  <a:pt x="2402105" y="29091"/>
                </a:lnTo>
                <a:lnTo>
                  <a:pt x="2358076" y="12775"/>
                </a:lnTo>
                <a:lnTo>
                  <a:pt x="2312778" y="3279"/>
                </a:lnTo>
                <a:lnTo>
                  <a:pt x="2266929" y="543"/>
                </a:lnTo>
                <a:lnTo>
                  <a:pt x="2221245" y="4503"/>
                </a:lnTo>
                <a:lnTo>
                  <a:pt x="2176442" y="15098"/>
                </a:lnTo>
                <a:lnTo>
                  <a:pt x="2133236" y="32265"/>
                </a:lnTo>
                <a:lnTo>
                  <a:pt x="2092345" y="55943"/>
                </a:lnTo>
                <a:lnTo>
                  <a:pt x="2054483" y="86070"/>
                </a:lnTo>
                <a:lnTo>
                  <a:pt x="2020369" y="122582"/>
                </a:lnTo>
                <a:lnTo>
                  <a:pt x="1998408" y="95571"/>
                </a:lnTo>
                <a:lnTo>
                  <a:pt x="1946653" y="50444"/>
                </a:lnTo>
                <a:lnTo>
                  <a:pt x="1872778" y="13874"/>
                </a:lnTo>
                <a:lnTo>
                  <a:pt x="1827122" y="3046"/>
                </a:lnTo>
                <a:lnTo>
                  <a:pt x="1781214" y="0"/>
                </a:lnTo>
                <a:close/>
              </a:path>
            </a:pathLst>
          </a:custGeom>
          <a:solidFill>
            <a:schemeClr val="accent3"/>
          </a:solidFill>
          <a:ln>
            <a:solidFill>
              <a:schemeClr val="accent3">
                <a:lumMod val="75000"/>
              </a:schemeClr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>
            <a:extLst>
              <a:ext uri="{FF2B5EF4-FFF2-40B4-BE49-F238E27FC236}">
                <a16:creationId xmlns:a16="http://schemas.microsoft.com/office/drawing/2014/main" id="{C20CA3F0-CE87-4071-938E-27F71FF9C944}"/>
              </a:ext>
            </a:extLst>
          </p:cNvPr>
          <p:cNvSpPr txBox="1"/>
          <p:nvPr/>
        </p:nvSpPr>
        <p:spPr>
          <a:xfrm>
            <a:off x="6338898" y="2422310"/>
            <a:ext cx="2605783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>
                <a:solidFill>
                  <a:srgbClr val="FFFFFF"/>
                </a:solidFill>
                <a:cs typeface="Calibri"/>
              </a:rPr>
              <a:t>Three </a:t>
            </a:r>
            <a:r>
              <a:rPr dirty="0">
                <a:solidFill>
                  <a:srgbClr val="FFFFFF"/>
                </a:solidFill>
                <a:cs typeface="Calibri"/>
              </a:rPr>
              <a:t>simple</a:t>
            </a:r>
            <a:r>
              <a:rPr spc="-55" dirty="0">
                <a:solidFill>
                  <a:srgbClr val="FFFFFF"/>
                </a:solidFill>
                <a:cs typeface="Calibri"/>
              </a:rPr>
              <a:t> </a:t>
            </a:r>
            <a:r>
              <a:rPr dirty="0">
                <a:solidFill>
                  <a:srgbClr val="FFFFFF"/>
                </a:solidFill>
                <a:cs typeface="Calibri"/>
              </a:rPr>
              <a:t>questions</a:t>
            </a:r>
            <a:endParaRPr dirty="0">
              <a:cs typeface="Calibri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00801C0-AC2A-4B7C-91D5-7E11E014AAC5}"/>
              </a:ext>
            </a:extLst>
          </p:cNvPr>
          <p:cNvSpPr/>
          <p:nvPr/>
        </p:nvSpPr>
        <p:spPr>
          <a:xfrm>
            <a:off x="3581400" y="5574268"/>
            <a:ext cx="2138149" cy="369332"/>
          </a:xfrm>
          <a:prstGeom prst="rect">
            <a:avLst/>
          </a:prstGeom>
          <a:solidFill>
            <a:schemeClr val="accent3"/>
          </a:solidFill>
          <a:effectLst>
            <a:outerShdw sx="1000" sy="1000" algn="ctr" rotWithShape="0">
              <a:schemeClr val="bg1"/>
            </a:outerShdw>
          </a:effectLst>
        </p:spPr>
        <p:txBody>
          <a:bodyPr wrap="none" lIns="91440" tIns="45720" rIns="91440" bIns="45720" rtlCol="0" anchor="ctr">
            <a:spAutoFit/>
          </a:bodyPr>
          <a:lstStyle/>
          <a:p>
            <a:pPr algn="ctr"/>
            <a:r>
              <a:rPr lang="en-US" b="1" dirty="0">
                <a:ln w="0"/>
                <a:solidFill>
                  <a:schemeClr val="bg1"/>
                </a:solidFill>
              </a:rPr>
              <a:t>The PDSA CYCLE</a:t>
            </a:r>
            <a:endParaRPr lang="en-US" b="1" cap="none" spc="0" dirty="0">
              <a:ln w="0"/>
              <a:solidFill>
                <a:schemeClr val="bg1"/>
              </a:solidFill>
            </a:endParaRPr>
          </a:p>
        </p:txBody>
      </p:sp>
      <p:sp>
        <p:nvSpPr>
          <p:cNvPr id="17" name="object 9">
            <a:extLst>
              <a:ext uri="{FF2B5EF4-FFF2-40B4-BE49-F238E27FC236}">
                <a16:creationId xmlns:a16="http://schemas.microsoft.com/office/drawing/2014/main" id="{59BA92CE-1D02-4FF5-8480-4EF8DFACE046}"/>
              </a:ext>
            </a:extLst>
          </p:cNvPr>
          <p:cNvSpPr txBox="1"/>
          <p:nvPr/>
        </p:nvSpPr>
        <p:spPr>
          <a:xfrm>
            <a:off x="767512" y="3349769"/>
            <a:ext cx="2224405" cy="140769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41350" indent="-22860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640715" algn="l"/>
                <a:tab pos="641985" algn="l"/>
              </a:tabLst>
            </a:pPr>
            <a:r>
              <a:rPr sz="1700" spc="-40" dirty="0">
                <a:solidFill>
                  <a:srgbClr val="FFFFFF"/>
                </a:solidFill>
                <a:cs typeface="Calibri"/>
              </a:rPr>
              <a:t>Team</a:t>
            </a:r>
            <a:r>
              <a:rPr sz="1700" spc="-10" dirty="0">
                <a:solidFill>
                  <a:srgbClr val="FFFFFF"/>
                </a:solidFill>
                <a:cs typeface="Calibri"/>
              </a:rPr>
              <a:t> </a:t>
            </a:r>
            <a:r>
              <a:rPr sz="1700" dirty="0">
                <a:solidFill>
                  <a:srgbClr val="FFFFFF"/>
                </a:solidFill>
                <a:cs typeface="Calibri"/>
              </a:rPr>
              <a:t>based</a:t>
            </a:r>
            <a:endParaRPr sz="1700" dirty="0">
              <a:cs typeface="Calibri"/>
            </a:endParaRPr>
          </a:p>
          <a:p>
            <a:pPr marL="379730" indent="-227965">
              <a:lnSpc>
                <a:spcPts val="2245"/>
              </a:lnSpc>
              <a:buFont typeface="Arial"/>
              <a:buChar char="•"/>
              <a:tabLst>
                <a:tab pos="379730" algn="l"/>
                <a:tab pos="380365" algn="l"/>
              </a:tabLst>
            </a:pPr>
            <a:r>
              <a:rPr sz="1700" spc="-10" dirty="0">
                <a:solidFill>
                  <a:srgbClr val="FFFFFF"/>
                </a:solidFill>
                <a:cs typeface="Calibri"/>
              </a:rPr>
              <a:t>Real </a:t>
            </a:r>
            <a:r>
              <a:rPr sz="1700" spc="-5" dirty="0">
                <a:solidFill>
                  <a:srgbClr val="FFFFFF"/>
                </a:solidFill>
                <a:cs typeface="Calibri"/>
              </a:rPr>
              <a:t>work</a:t>
            </a:r>
            <a:r>
              <a:rPr sz="1700" spc="-25" dirty="0">
                <a:solidFill>
                  <a:srgbClr val="FFFFFF"/>
                </a:solidFill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cs typeface="Calibri"/>
              </a:rPr>
              <a:t>setting</a:t>
            </a:r>
            <a:endParaRPr sz="1700" dirty="0">
              <a:cs typeface="Calibri"/>
            </a:endParaRPr>
          </a:p>
          <a:p>
            <a:pPr marL="240029" marR="5080" indent="-240029">
              <a:lnSpc>
                <a:spcPts val="2300"/>
              </a:lnSpc>
              <a:spcBef>
                <a:spcPts val="25"/>
              </a:spcBef>
              <a:buFont typeface="Arial"/>
              <a:buChar char="•"/>
              <a:tabLst>
                <a:tab pos="240029" algn="l"/>
                <a:tab pos="240665" algn="l"/>
              </a:tabLst>
            </a:pPr>
            <a:r>
              <a:rPr sz="1700" spc="-5" dirty="0">
                <a:solidFill>
                  <a:srgbClr val="FFFFFF"/>
                </a:solidFill>
                <a:cs typeface="Calibri"/>
              </a:rPr>
              <a:t>Focused </a:t>
            </a:r>
            <a:r>
              <a:rPr sz="1700" dirty="0">
                <a:solidFill>
                  <a:srgbClr val="FFFFFF"/>
                </a:solidFill>
                <a:cs typeface="Calibri"/>
              </a:rPr>
              <a:t>on a </a:t>
            </a:r>
            <a:r>
              <a:rPr sz="1700" spc="-10" dirty="0">
                <a:solidFill>
                  <a:srgbClr val="FFFFFF"/>
                </a:solidFill>
                <a:cs typeface="Calibri"/>
              </a:rPr>
              <a:t>test</a:t>
            </a:r>
            <a:r>
              <a:rPr sz="1700" spc="-70" dirty="0">
                <a:solidFill>
                  <a:srgbClr val="FFFFFF"/>
                </a:solidFill>
                <a:cs typeface="Calibri"/>
              </a:rPr>
              <a:t> </a:t>
            </a:r>
            <a:r>
              <a:rPr sz="1700" dirty="0">
                <a:solidFill>
                  <a:srgbClr val="FFFFFF"/>
                </a:solidFill>
                <a:cs typeface="Calibri"/>
              </a:rPr>
              <a:t>of  change (the </a:t>
            </a:r>
            <a:r>
              <a:rPr sz="1700" spc="-25" dirty="0">
                <a:solidFill>
                  <a:srgbClr val="FFFFFF"/>
                </a:solidFill>
                <a:cs typeface="Calibri"/>
              </a:rPr>
              <a:t>“do”</a:t>
            </a:r>
            <a:r>
              <a:rPr sz="1700" spc="-60" dirty="0">
                <a:solidFill>
                  <a:srgbClr val="FFFFFF"/>
                </a:solidFill>
                <a:cs typeface="Calibri"/>
              </a:rPr>
              <a:t> </a:t>
            </a:r>
            <a:r>
              <a:rPr sz="1700" dirty="0">
                <a:solidFill>
                  <a:srgbClr val="FFFFFF"/>
                </a:solidFill>
                <a:cs typeface="Calibri"/>
              </a:rPr>
              <a:t>is</a:t>
            </a:r>
            <a:endParaRPr sz="1700" dirty="0">
              <a:cs typeface="Calibri"/>
            </a:endParaRPr>
          </a:p>
          <a:p>
            <a:pPr marL="794385">
              <a:lnSpc>
                <a:spcPts val="2230"/>
              </a:lnSpc>
            </a:pPr>
            <a:r>
              <a:rPr sz="1700" spc="-15" dirty="0">
                <a:solidFill>
                  <a:srgbClr val="FFFFFF"/>
                </a:solidFill>
                <a:cs typeface="Calibri"/>
              </a:rPr>
              <a:t>for</a:t>
            </a:r>
            <a:r>
              <a:rPr sz="1700" spc="-10" dirty="0">
                <a:solidFill>
                  <a:srgbClr val="FFFFFF"/>
                </a:solidFill>
                <a:cs typeface="Calibri"/>
              </a:rPr>
              <a:t> </a:t>
            </a:r>
            <a:r>
              <a:rPr sz="1700" spc="-5" dirty="0">
                <a:solidFill>
                  <a:srgbClr val="FFFFFF"/>
                </a:solidFill>
                <a:cs typeface="Calibri"/>
              </a:rPr>
              <a:t>real!)</a:t>
            </a:r>
            <a:endParaRPr sz="1700" dirty="0"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77E9B2-020C-4E3D-A80A-A422D4BAD800}"/>
              </a:ext>
            </a:extLst>
          </p:cNvPr>
          <p:cNvSpPr txBox="1"/>
          <p:nvPr/>
        </p:nvSpPr>
        <p:spPr>
          <a:xfrm>
            <a:off x="3647553" y="1784324"/>
            <a:ext cx="2128088" cy="501676"/>
          </a:xfrm>
          <a:prstGeom prst="rect">
            <a:avLst/>
          </a:prstGeom>
          <a:noFill/>
          <a:ln w="6350">
            <a:solidFill>
              <a:schemeClr val="accent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685800">
              <a:lnSpc>
                <a:spcPct val="95000"/>
              </a:lnSpc>
              <a:spcBef>
                <a:spcPts val="1400"/>
              </a:spcBef>
              <a:buClr>
                <a:srgbClr val="DA5521"/>
              </a:buClr>
            </a:pPr>
            <a:r>
              <a:rPr lang="en-US" sz="1400" kern="2400" dirty="0">
                <a:solidFill>
                  <a:srgbClr val="595959"/>
                </a:solidFill>
              </a:rPr>
              <a:t>What are we trying to accomplish?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1C7E1E2-18AD-4347-BD7E-78FC8BCEF1AD}"/>
              </a:ext>
            </a:extLst>
          </p:cNvPr>
          <p:cNvSpPr txBox="1"/>
          <p:nvPr/>
        </p:nvSpPr>
        <p:spPr>
          <a:xfrm>
            <a:off x="3472319" y="2286000"/>
            <a:ext cx="2438611" cy="501676"/>
          </a:xfrm>
          <a:prstGeom prst="rect">
            <a:avLst/>
          </a:prstGeom>
          <a:noFill/>
          <a:ln w="6350">
            <a:solidFill>
              <a:schemeClr val="accent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685800">
              <a:lnSpc>
                <a:spcPct val="95000"/>
              </a:lnSpc>
              <a:spcBef>
                <a:spcPts val="1400"/>
              </a:spcBef>
              <a:buClr>
                <a:srgbClr val="DA5521"/>
              </a:buClr>
            </a:pPr>
            <a:r>
              <a:rPr lang="en-US" sz="1400" kern="2400" dirty="0">
                <a:solidFill>
                  <a:srgbClr val="595959"/>
                </a:solidFill>
              </a:rPr>
              <a:t>How will we know that a change is an improvement?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7C84CD2-B869-4817-9D29-E24AC3ACFA0C}"/>
              </a:ext>
            </a:extLst>
          </p:cNvPr>
          <p:cNvSpPr txBox="1"/>
          <p:nvPr/>
        </p:nvSpPr>
        <p:spPr>
          <a:xfrm>
            <a:off x="3318943" y="2783920"/>
            <a:ext cx="2745362" cy="501676"/>
          </a:xfrm>
          <a:prstGeom prst="rect">
            <a:avLst/>
          </a:prstGeom>
          <a:noFill/>
          <a:ln w="6350">
            <a:solidFill>
              <a:schemeClr val="accent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685800">
              <a:lnSpc>
                <a:spcPct val="95000"/>
              </a:lnSpc>
              <a:spcBef>
                <a:spcPts val="1400"/>
              </a:spcBef>
              <a:buClr>
                <a:srgbClr val="DA5521"/>
              </a:buClr>
            </a:pPr>
            <a:r>
              <a:rPr lang="en-US" sz="1400" kern="2400" dirty="0">
                <a:solidFill>
                  <a:srgbClr val="595959"/>
                </a:solidFill>
              </a:rPr>
              <a:t>What change can we make that will result in improvement?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F3C380-39D3-4610-ACCC-2C8802526264}"/>
              </a:ext>
            </a:extLst>
          </p:cNvPr>
          <p:cNvSpPr txBox="1"/>
          <p:nvPr/>
        </p:nvSpPr>
        <p:spPr>
          <a:xfrm>
            <a:off x="3200400" y="1447800"/>
            <a:ext cx="2926078" cy="355482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685800">
              <a:lnSpc>
                <a:spcPct val="95000"/>
              </a:lnSpc>
              <a:spcBef>
                <a:spcPts val="1400"/>
              </a:spcBef>
              <a:buClr>
                <a:srgbClr val="DA5521"/>
              </a:buClr>
            </a:pPr>
            <a:r>
              <a:rPr lang="en-US" b="1" kern="2400" dirty="0">
                <a:solidFill>
                  <a:schemeClr val="accent2"/>
                </a:solidFill>
              </a:rPr>
              <a:t>Model for Improvement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8139F14-F1A8-4167-88CF-F13BE69C688B}"/>
              </a:ext>
            </a:extLst>
          </p:cNvPr>
          <p:cNvSpPr/>
          <p:nvPr/>
        </p:nvSpPr>
        <p:spPr>
          <a:xfrm>
            <a:off x="3848563" y="3804117"/>
            <a:ext cx="1584724" cy="1600201"/>
          </a:xfrm>
          <a:prstGeom prst="ellipse">
            <a:avLst/>
          </a:prstGeom>
          <a:noFill/>
          <a:ln>
            <a:solidFill>
              <a:schemeClr val="accent1"/>
            </a:solidFill>
          </a:ln>
          <a:effectLst>
            <a:outerShdw sx="1000" sy="1000" algn="ctr" rotWithShape="0">
              <a:schemeClr val="bg1"/>
            </a:outerShdw>
          </a:effectLst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en-US" sz="4500" b="1" cap="none" spc="0" dirty="0">
              <a:ln w="0"/>
              <a:solidFill>
                <a:schemeClr val="accent2"/>
              </a:solidFill>
              <a:latin typeface="+mj-lt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FACDD50-E4C0-4B0E-B80D-6189F87EC2A1}"/>
              </a:ext>
            </a:extLst>
          </p:cNvPr>
          <p:cNvCxnSpPr>
            <a:stCxn id="7" idx="2"/>
            <a:endCxn id="7" idx="6"/>
          </p:cNvCxnSpPr>
          <p:nvPr/>
        </p:nvCxnSpPr>
        <p:spPr>
          <a:xfrm>
            <a:off x="3848563" y="4604218"/>
            <a:ext cx="158472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D711611-481E-4E9D-96CF-5D92D7DE9031}"/>
              </a:ext>
            </a:extLst>
          </p:cNvPr>
          <p:cNvCxnSpPr>
            <a:cxnSpLocks/>
            <a:stCxn id="7" idx="4"/>
            <a:endCxn id="7" idx="0"/>
          </p:cNvCxnSpPr>
          <p:nvPr/>
        </p:nvCxnSpPr>
        <p:spPr>
          <a:xfrm flipV="1">
            <a:off x="4640925" y="3804117"/>
            <a:ext cx="0" cy="160020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79DB0FC8-7C8C-43EC-89EF-F1B6095911BD}"/>
              </a:ext>
            </a:extLst>
          </p:cNvPr>
          <p:cNvSpPr txBox="1"/>
          <p:nvPr/>
        </p:nvSpPr>
        <p:spPr>
          <a:xfrm>
            <a:off x="4747487" y="4185118"/>
            <a:ext cx="533400" cy="267766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685800">
              <a:lnSpc>
                <a:spcPct val="95000"/>
              </a:lnSpc>
              <a:spcBef>
                <a:spcPts val="1400"/>
              </a:spcBef>
              <a:buClr>
                <a:srgbClr val="DA5521"/>
              </a:buClr>
            </a:pPr>
            <a:r>
              <a:rPr lang="en-US" sz="1200" b="1" kern="2400" dirty="0">
                <a:solidFill>
                  <a:srgbClr val="595959"/>
                </a:solidFill>
              </a:rPr>
              <a:t>Plan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634C91C-4752-4F81-A4DE-DDF9FDD6037E}"/>
              </a:ext>
            </a:extLst>
          </p:cNvPr>
          <p:cNvSpPr txBox="1"/>
          <p:nvPr/>
        </p:nvSpPr>
        <p:spPr>
          <a:xfrm>
            <a:off x="4747487" y="4816564"/>
            <a:ext cx="533400" cy="267766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685800">
              <a:lnSpc>
                <a:spcPct val="95000"/>
              </a:lnSpc>
              <a:spcBef>
                <a:spcPts val="1400"/>
              </a:spcBef>
              <a:buClr>
                <a:srgbClr val="DA5521"/>
              </a:buClr>
            </a:pPr>
            <a:r>
              <a:rPr lang="en-US" sz="1200" b="1" kern="2400" dirty="0">
                <a:solidFill>
                  <a:srgbClr val="595959"/>
                </a:solidFill>
              </a:rPr>
              <a:t>Do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16E4E22-1F01-4CFA-B549-5D2BB9C71621}"/>
              </a:ext>
            </a:extLst>
          </p:cNvPr>
          <p:cNvSpPr txBox="1"/>
          <p:nvPr/>
        </p:nvSpPr>
        <p:spPr>
          <a:xfrm>
            <a:off x="3990999" y="4816564"/>
            <a:ext cx="630043" cy="267766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685800">
              <a:lnSpc>
                <a:spcPct val="95000"/>
              </a:lnSpc>
              <a:spcBef>
                <a:spcPts val="1400"/>
              </a:spcBef>
              <a:buClr>
                <a:srgbClr val="DA5521"/>
              </a:buClr>
            </a:pPr>
            <a:r>
              <a:rPr lang="en-US" sz="1200" b="1" kern="2400" dirty="0">
                <a:solidFill>
                  <a:srgbClr val="595959"/>
                </a:solidFill>
              </a:rPr>
              <a:t>Study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D5A1BFF-3C38-4F11-A691-6F790F377034}"/>
              </a:ext>
            </a:extLst>
          </p:cNvPr>
          <p:cNvSpPr txBox="1"/>
          <p:nvPr/>
        </p:nvSpPr>
        <p:spPr>
          <a:xfrm>
            <a:off x="4013243" y="4187185"/>
            <a:ext cx="630043" cy="267766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685800">
              <a:lnSpc>
                <a:spcPct val="95000"/>
              </a:lnSpc>
              <a:spcBef>
                <a:spcPts val="1400"/>
              </a:spcBef>
              <a:buClr>
                <a:srgbClr val="DA5521"/>
              </a:buClr>
            </a:pPr>
            <a:r>
              <a:rPr lang="en-US" sz="1200" b="1" kern="2400" dirty="0">
                <a:solidFill>
                  <a:srgbClr val="595959"/>
                </a:solidFill>
              </a:rPr>
              <a:t>Act</a:t>
            </a:r>
          </a:p>
        </p:txBody>
      </p:sp>
      <p:sp>
        <p:nvSpPr>
          <p:cNvPr id="28" name="Arrow: Right 27">
            <a:extLst>
              <a:ext uri="{FF2B5EF4-FFF2-40B4-BE49-F238E27FC236}">
                <a16:creationId xmlns:a16="http://schemas.microsoft.com/office/drawing/2014/main" id="{38C84708-7CD0-4801-8E41-37910157078B}"/>
              </a:ext>
            </a:extLst>
          </p:cNvPr>
          <p:cNvSpPr/>
          <p:nvPr/>
        </p:nvSpPr>
        <p:spPr>
          <a:xfrm>
            <a:off x="4412325" y="3733800"/>
            <a:ext cx="457200" cy="168655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outerShdw sx="1000" sy="1000" algn="ctr" rotWithShape="0">
              <a:schemeClr val="bg1"/>
            </a:outerShdw>
          </a:effectLst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en-US" sz="4500" b="1" cap="none" spc="0" dirty="0">
              <a:ln w="0"/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29" name="Arrow: Right 28">
            <a:extLst>
              <a:ext uri="{FF2B5EF4-FFF2-40B4-BE49-F238E27FC236}">
                <a16:creationId xmlns:a16="http://schemas.microsoft.com/office/drawing/2014/main" id="{97E2AD0A-B7DC-4E16-B5E8-122912526339}"/>
              </a:ext>
            </a:extLst>
          </p:cNvPr>
          <p:cNvSpPr/>
          <p:nvPr/>
        </p:nvSpPr>
        <p:spPr>
          <a:xfrm rot="10800000">
            <a:off x="4417288" y="5328118"/>
            <a:ext cx="457200" cy="168655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outerShdw sx="1000" sy="1000" algn="ctr" rotWithShape="0">
              <a:schemeClr val="bg1"/>
            </a:outerShdw>
          </a:effectLst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en-US" sz="4500" b="1" cap="none" spc="0" dirty="0">
              <a:ln w="0"/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30" name="Arrow: Right 29">
            <a:extLst>
              <a:ext uri="{FF2B5EF4-FFF2-40B4-BE49-F238E27FC236}">
                <a16:creationId xmlns:a16="http://schemas.microsoft.com/office/drawing/2014/main" id="{DCC341EA-7419-4180-BDF9-AE733557A75B}"/>
              </a:ext>
            </a:extLst>
          </p:cNvPr>
          <p:cNvSpPr/>
          <p:nvPr/>
        </p:nvSpPr>
        <p:spPr>
          <a:xfrm rot="5400000">
            <a:off x="5173472" y="4485743"/>
            <a:ext cx="457200" cy="168655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outerShdw sx="1000" sy="1000" algn="ctr" rotWithShape="0">
              <a:schemeClr val="bg1"/>
            </a:outerShdw>
          </a:effectLst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en-US" sz="4500" b="1" cap="none" spc="0" dirty="0">
              <a:ln w="0"/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31" name="Arrow: Right 30">
            <a:extLst>
              <a:ext uri="{FF2B5EF4-FFF2-40B4-BE49-F238E27FC236}">
                <a16:creationId xmlns:a16="http://schemas.microsoft.com/office/drawing/2014/main" id="{FDF357A6-82A0-4DDC-A96A-F3D2F21E7A3A}"/>
              </a:ext>
            </a:extLst>
          </p:cNvPr>
          <p:cNvSpPr/>
          <p:nvPr/>
        </p:nvSpPr>
        <p:spPr>
          <a:xfrm rot="16200000">
            <a:off x="3644452" y="4468012"/>
            <a:ext cx="457200" cy="168655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outerShdw sx="1000" sy="1000" algn="ctr" rotWithShape="0">
              <a:schemeClr val="bg1"/>
            </a:outerShdw>
          </a:effectLst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en-US" sz="4500" b="1" cap="none" spc="0" dirty="0">
              <a:ln w="0"/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40" name="Arrow: Circular 39">
            <a:extLst>
              <a:ext uri="{FF2B5EF4-FFF2-40B4-BE49-F238E27FC236}">
                <a16:creationId xmlns:a16="http://schemas.microsoft.com/office/drawing/2014/main" id="{9B365629-3F75-4A48-835C-53C3F1484394}"/>
              </a:ext>
            </a:extLst>
          </p:cNvPr>
          <p:cNvSpPr/>
          <p:nvPr/>
        </p:nvSpPr>
        <p:spPr>
          <a:xfrm rot="16011022">
            <a:off x="3428352" y="3387412"/>
            <a:ext cx="883114" cy="681926"/>
          </a:xfrm>
          <a:prstGeom prst="circularArrow">
            <a:avLst/>
          </a:prstGeom>
          <a:solidFill>
            <a:schemeClr val="accent1"/>
          </a:solidFill>
          <a:ln w="3175">
            <a:solidFill>
              <a:schemeClr val="accent1"/>
            </a:solidFill>
          </a:ln>
          <a:effectLst>
            <a:outerShdw sx="1000" sy="1000" algn="ctr" rotWithShape="0">
              <a:schemeClr val="bg1"/>
            </a:outerShdw>
          </a:effectLst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en-US" sz="4500" b="1" cap="none" spc="0" dirty="0">
              <a:ln w="0"/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41" name="Arrow: Circular 40">
            <a:extLst>
              <a:ext uri="{FF2B5EF4-FFF2-40B4-BE49-F238E27FC236}">
                <a16:creationId xmlns:a16="http://schemas.microsoft.com/office/drawing/2014/main" id="{23E7DFE4-4EA6-4FDC-9919-C45598E479B3}"/>
              </a:ext>
            </a:extLst>
          </p:cNvPr>
          <p:cNvSpPr/>
          <p:nvPr/>
        </p:nvSpPr>
        <p:spPr>
          <a:xfrm rot="6040524">
            <a:off x="5008985" y="3389062"/>
            <a:ext cx="883114" cy="681926"/>
          </a:xfrm>
          <a:prstGeom prst="circularArrow">
            <a:avLst/>
          </a:prstGeom>
          <a:solidFill>
            <a:schemeClr val="accent1"/>
          </a:solidFill>
          <a:ln w="3175">
            <a:solidFill>
              <a:schemeClr val="accent1"/>
            </a:solidFill>
          </a:ln>
          <a:effectLst>
            <a:outerShdw sx="1000" sy="1000" algn="ctr" rotWithShape="0">
              <a:schemeClr val="bg1"/>
            </a:outerShdw>
          </a:effectLst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en-US" sz="4500" b="1" cap="none" spc="0" dirty="0">
              <a:ln w="0"/>
              <a:solidFill>
                <a:schemeClr val="accent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989645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819DAA-CB97-4D3D-8082-6D1F3759F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Establish measures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17F0FA-876E-4006-A5D2-C694E01ED9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508760"/>
            <a:ext cx="7885508" cy="823912"/>
          </a:xfrm>
        </p:spPr>
        <p:txBody>
          <a:bodyPr/>
          <a:lstStyle/>
          <a:p>
            <a:r>
              <a:rPr lang="en-US" sz="2950" dirty="0"/>
              <a:t>How will we know that a change is an improvement?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AEAB7E-7961-43D2-9064-B0D003340C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1" y="2497391"/>
            <a:ext cx="4848245" cy="3811968"/>
          </a:xfrm>
        </p:spPr>
        <p:txBody>
          <a:bodyPr/>
          <a:lstStyle/>
          <a:p>
            <a:r>
              <a:rPr lang="en-US" sz="2600" dirty="0"/>
              <a:t>Key pivot here: PDSA uses quantitative measures to DETERMINE if specific change results in an improvement. </a:t>
            </a:r>
          </a:p>
          <a:p>
            <a:r>
              <a:rPr lang="en-US" sz="2600" dirty="0"/>
              <a:t>Data is not used descriptively. It is collected in close-to-real time to assess impact in the small test of change.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DE9B68-A4C7-4E08-94CD-A58F1F32002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3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4851D39-A8FC-4929-B856-127FBBDFF4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8087" y="3429000"/>
            <a:ext cx="3036071" cy="1560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6933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A88BC5-FF77-4BCC-8C49-6AEE73E5E5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Selecting changes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3C9FB0-4493-45F2-A490-CEC643CBEA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508760"/>
            <a:ext cx="7885508" cy="823912"/>
          </a:xfrm>
        </p:spPr>
        <p:txBody>
          <a:bodyPr/>
          <a:lstStyle/>
          <a:p>
            <a:r>
              <a:rPr lang="en-US" sz="2600" dirty="0"/>
              <a:t>What change can we make that will result in improvement?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8EB1FDF-021F-437E-A887-0947A5387B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038600" y="2332672"/>
            <a:ext cx="4477941" cy="3976687"/>
          </a:xfrm>
        </p:spPr>
        <p:txBody>
          <a:bodyPr/>
          <a:lstStyle/>
          <a:p>
            <a:r>
              <a:rPr lang="en-US" dirty="0"/>
              <a:t>This is the hypothesis: “If we do X, Y will happen.” Let’s test that!</a:t>
            </a:r>
          </a:p>
          <a:p>
            <a:r>
              <a:rPr lang="en-US" dirty="0"/>
              <a:t>Ideas for test of change can come from those close to the work or those who have made change.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0FBB23-48EE-47DA-993F-1F80DD07269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4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796E180-5947-4762-B8D5-AED813AC98B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44024" y="2332672"/>
            <a:ext cx="3005588" cy="3499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4696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86FEBE-56F4-4B14-83E6-815FB7B493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Testing changes: implementing the PDSA cycle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486392-444A-4F0F-8B70-5A74EECB92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Plan-Do-Study-Act (PDSA) tests a change in a </a:t>
            </a:r>
          </a:p>
          <a:p>
            <a:pPr marL="0" indent="0">
              <a:buNone/>
            </a:pPr>
            <a:r>
              <a:rPr lang="en-US" dirty="0"/>
              <a:t>   real setting—organizational or community</a:t>
            </a:r>
          </a:p>
          <a:p>
            <a:r>
              <a:rPr lang="en-US" dirty="0"/>
              <a:t>Steps are:</a:t>
            </a:r>
          </a:p>
          <a:p>
            <a:pPr lvl="1"/>
            <a:r>
              <a:rPr lang="en-US" dirty="0"/>
              <a:t>Plan it</a:t>
            </a:r>
          </a:p>
          <a:p>
            <a:pPr lvl="1"/>
            <a:r>
              <a:rPr lang="en-US" dirty="0"/>
              <a:t>Try it</a:t>
            </a:r>
          </a:p>
          <a:p>
            <a:pPr lvl="1"/>
            <a:r>
              <a:rPr lang="en-US" dirty="0"/>
              <a:t>Observe the results</a:t>
            </a:r>
          </a:p>
          <a:p>
            <a:pPr lvl="1"/>
            <a:r>
              <a:rPr lang="en-US" dirty="0"/>
              <a:t>Act on what’s learned</a:t>
            </a:r>
          </a:p>
          <a:p>
            <a:r>
              <a:rPr lang="en-US" dirty="0"/>
              <a:t>Acting on what’s learned: usually there’s a series of PDSA Cycles involved in  refining the needed change. Once that’s achieved, the team can implement  the change at a bigger scale (a whole unit, an entire pilot population), still  using the PDSA frame.</a:t>
            </a:r>
          </a:p>
          <a:p>
            <a:r>
              <a:rPr lang="en-US" dirty="0"/>
              <a:t>Once that level of change implementation is successful, the change can be  spread more broadly.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02E29E-0B2D-4BBE-B10B-0EDDB9F8247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392C3F-485D-4457-8126-E70FD18A916B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122669" y="1664969"/>
            <a:ext cx="2392681" cy="2392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2621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260EA5-A83B-4F47-BCB5-E18D77E08F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PDSA worksheet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1BC934-D005-457E-9667-BE1C263254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u="sng" dirty="0"/>
              <a:t>BACKGROUND: </a:t>
            </a:r>
            <a:r>
              <a:rPr lang="en-US" dirty="0"/>
              <a:t>What led you to start this project? Is this cycle a continuation of another cycle? Why is this topic relevant? Include any baseline data that has already been collected. Include relevant information from literature.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FC5523-497C-4FDD-9566-4F693AF965D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6265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34EFE0-0A30-44CE-8282-972DFD562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93776"/>
            <a:ext cx="7886700" cy="868680"/>
          </a:xfrm>
        </p:spPr>
        <p:txBody>
          <a:bodyPr anchor="ctr">
            <a:normAutofit/>
          </a:bodyPr>
          <a:lstStyle/>
          <a:p>
            <a:r>
              <a:rPr lang="en-US" dirty="0"/>
              <a:t>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9A95DE-0D07-4DF1-8AA4-3912959A29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524000"/>
            <a:ext cx="7886700" cy="484022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350" b="1" dirty="0"/>
              <a:t>Aim/Objective Statement </a:t>
            </a:r>
            <a:r>
              <a:rPr lang="en-US" sz="1350" dirty="0"/>
              <a:t>for this cycle: What do you hope to learn? What are you trying to improve (aim), by how much (goal) and by when (timeframe)?</a:t>
            </a:r>
          </a:p>
          <a:p>
            <a:pPr marL="0" indent="0">
              <a:buNone/>
            </a:pPr>
            <a:endParaRPr lang="en-US" sz="900" dirty="0"/>
          </a:p>
          <a:p>
            <a:pPr marL="0" indent="0">
              <a:buNone/>
            </a:pPr>
            <a:r>
              <a:rPr lang="en-US" sz="1350" dirty="0"/>
              <a:t>Specific questions to address in this cycle: </a:t>
            </a:r>
          </a:p>
          <a:p>
            <a:pPr marL="0" indent="0">
              <a:buNone/>
            </a:pPr>
            <a:r>
              <a:rPr lang="en-US" sz="1350" dirty="0"/>
              <a:t>1. </a:t>
            </a:r>
          </a:p>
          <a:p>
            <a:pPr marL="0" indent="0">
              <a:buNone/>
            </a:pPr>
            <a:r>
              <a:rPr lang="en-US" sz="1350" dirty="0"/>
              <a:t>2. </a:t>
            </a:r>
          </a:p>
          <a:p>
            <a:pPr marL="0" indent="0">
              <a:buNone/>
            </a:pPr>
            <a:r>
              <a:rPr lang="en-US" sz="1350" dirty="0"/>
              <a:t>3. </a:t>
            </a:r>
          </a:p>
          <a:p>
            <a:pPr marL="0" indent="0">
              <a:buNone/>
            </a:pPr>
            <a:endParaRPr lang="en-US" sz="800" dirty="0"/>
          </a:p>
          <a:p>
            <a:pPr marL="0" indent="0">
              <a:buNone/>
            </a:pPr>
            <a:r>
              <a:rPr lang="en-US" sz="1350" b="1" dirty="0"/>
              <a:t>Predictions/Hypotheses </a:t>
            </a:r>
            <a:r>
              <a:rPr lang="en-US" sz="1350" dirty="0"/>
              <a:t>(What do you think will happen?)</a:t>
            </a:r>
          </a:p>
          <a:p>
            <a:pPr marL="0" indent="0">
              <a:buNone/>
            </a:pPr>
            <a:endParaRPr lang="en-US" sz="800" dirty="0"/>
          </a:p>
          <a:p>
            <a:pPr marL="0" indent="0">
              <a:buNone/>
            </a:pPr>
            <a:r>
              <a:rPr lang="en-US" sz="1350" b="1" dirty="0"/>
              <a:t>Plan for </a:t>
            </a:r>
            <a:r>
              <a:rPr lang="en-US" sz="1350" b="1" u="sng" dirty="0"/>
              <a:t>change/test/intervention</a:t>
            </a:r>
          </a:p>
          <a:p>
            <a:r>
              <a:rPr lang="en-US" sz="1350" dirty="0"/>
              <a:t>Who (target population):</a:t>
            </a:r>
          </a:p>
          <a:p>
            <a:r>
              <a:rPr lang="en-US" sz="1350" dirty="0"/>
              <a:t>What (change/test):</a:t>
            </a:r>
          </a:p>
          <a:p>
            <a:r>
              <a:rPr lang="en-US" sz="1350" dirty="0"/>
              <a:t>When (dates of test):</a:t>
            </a:r>
          </a:p>
          <a:p>
            <a:r>
              <a:rPr lang="en-US" sz="1350" dirty="0"/>
              <a:t>Where (location):</a:t>
            </a:r>
          </a:p>
          <a:p>
            <a:r>
              <a:rPr lang="en-US" sz="1350" dirty="0"/>
              <a:t>How (description of plan):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1EBB47-403E-4F38-A87D-468BCCF377A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457950" y="6356351"/>
            <a:ext cx="20574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FF31650-33A0-41F4-A40A-6CB69A9709AF}" type="slidenum">
              <a:rPr lang="en-US" smtClean="0"/>
              <a:pPr>
                <a:spcAft>
                  <a:spcPts val="600"/>
                </a:spcAft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2916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D2A5A-BF0E-4B74-AFE8-6AF5E4E421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PDSA worksheet cont.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615828-08F8-426E-B0D9-CBDA2570B5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000" b="1" dirty="0"/>
              <a:t>Measures </a:t>
            </a:r>
            <a:r>
              <a:rPr lang="en-US" sz="2000" dirty="0"/>
              <a:t>(What will you measure in order to meet your aims? How will you know that a change is an improvement? Will you use outcome or process measures?)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b="1" dirty="0"/>
              <a:t>Plan for </a:t>
            </a:r>
            <a:r>
              <a:rPr lang="en-US" sz="2000" b="1" u="sng" dirty="0"/>
              <a:t>data collection</a:t>
            </a:r>
          </a:p>
          <a:p>
            <a:r>
              <a:rPr lang="en-US" sz="2000" dirty="0"/>
              <a:t>Who (will collect):</a:t>
            </a:r>
          </a:p>
          <a:p>
            <a:r>
              <a:rPr lang="en-US" sz="2000" dirty="0"/>
              <a:t>What (measures):</a:t>
            </a:r>
          </a:p>
          <a:p>
            <a:r>
              <a:rPr lang="en-US" sz="2000" dirty="0"/>
              <a:t>When (time period):</a:t>
            </a:r>
          </a:p>
          <a:p>
            <a:r>
              <a:rPr lang="en-US" sz="2000" dirty="0"/>
              <a:t>Where (location):</a:t>
            </a:r>
          </a:p>
          <a:p>
            <a:r>
              <a:rPr lang="en-US" sz="2000" dirty="0"/>
              <a:t>How (method):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59BFB4-F7D9-4FA9-A0F3-F881267C69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447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DACDCF-2BC9-4A14-A556-682A335D0E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PDSA worksheet cont.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D11296-C30A-4F62-8137-DB8E229E5A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100" b="1" dirty="0"/>
              <a:t>DO: </a:t>
            </a:r>
            <a:r>
              <a:rPr lang="en-US" sz="2100" dirty="0"/>
              <a:t>Carry out the change/test. Collect data.</a:t>
            </a:r>
          </a:p>
          <a:p>
            <a:pPr marL="0" indent="0">
              <a:buNone/>
            </a:pPr>
            <a:r>
              <a:rPr lang="en-US" sz="1900" dirty="0"/>
              <a:t>Note when completed, observations, problems encountered, and special circumstances. Include names and details. </a:t>
            </a:r>
          </a:p>
          <a:p>
            <a:pPr marL="0" indent="0">
              <a:buNone/>
            </a:pPr>
            <a:endParaRPr lang="en-US" sz="1900" dirty="0"/>
          </a:p>
          <a:p>
            <a:pPr marL="0" indent="0">
              <a:buNone/>
            </a:pPr>
            <a:endParaRPr lang="en-US" sz="1900" dirty="0"/>
          </a:p>
          <a:p>
            <a:pPr marL="0" indent="0">
              <a:buNone/>
            </a:pPr>
            <a:endParaRPr lang="en-US" sz="1900" dirty="0"/>
          </a:p>
          <a:p>
            <a:pPr marL="0" indent="0">
              <a:buNone/>
            </a:pPr>
            <a:endParaRPr lang="en-US" sz="19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100" b="1" dirty="0"/>
              <a:t>STUDY: </a:t>
            </a:r>
            <a:r>
              <a:rPr lang="en-US" sz="2100" dirty="0"/>
              <a:t>Summarize and Analyze data (quantitative and qualitative). Include charts, graphs.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430F75-0971-4A36-9A72-A03130D8F57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F31650-33A0-41F4-A40A-6CB69A9709AF}" type="slidenum">
              <a:rPr lang="en-US" smtClean="0"/>
              <a:t>9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D82BC91-FD13-45A9-8462-0CB8C2F7B721}"/>
              </a:ext>
            </a:extLst>
          </p:cNvPr>
          <p:cNvCxnSpPr/>
          <p:nvPr/>
        </p:nvCxnSpPr>
        <p:spPr>
          <a:xfrm>
            <a:off x="628650" y="4876800"/>
            <a:ext cx="7886700" cy="0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7577236"/>
      </p:ext>
    </p:extLst>
  </p:cSld>
  <p:clrMapOvr>
    <a:masterClrMapping/>
  </p:clrMapOvr>
</p:sld>
</file>

<file path=ppt/theme/theme1.xml><?xml version="1.0" encoding="utf-8"?>
<a:theme xmlns:a="http://schemas.openxmlformats.org/drawingml/2006/main" name="Title Cover--Text-Only (Casey Font--Casey PC Only!)">
  <a:themeElements>
    <a:clrScheme name="CaseyPalette">
      <a:dk1>
        <a:srgbClr val="000000"/>
      </a:dk1>
      <a:lt1>
        <a:srgbClr val="FFFFFF"/>
      </a:lt1>
      <a:dk2>
        <a:srgbClr val="97A825"/>
      </a:dk2>
      <a:lt2>
        <a:srgbClr val="F7EED4"/>
      </a:lt2>
      <a:accent1>
        <a:srgbClr val="595959"/>
      </a:accent1>
      <a:accent2>
        <a:srgbClr val="DA5521"/>
      </a:accent2>
      <a:accent3>
        <a:srgbClr val="E9AF1D"/>
      </a:accent3>
      <a:accent4>
        <a:srgbClr val="849120"/>
      </a:accent4>
      <a:accent5>
        <a:srgbClr val="005293"/>
      </a:accent5>
      <a:accent6>
        <a:srgbClr val="5A5284"/>
      </a:accent6>
      <a:hlink>
        <a:srgbClr val="0665A4"/>
      </a:hlink>
      <a:folHlink>
        <a:srgbClr val="7030A0"/>
      </a:folHlink>
    </a:clrScheme>
    <a:fontScheme name="CaseySystemFont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457200" tIns="0" rIns="457200" bIns="182880" rtlCol="0" anchor="t" anchorCtr="0">
        <a:noAutofit/>
      </a:bodyPr>
      <a:lstStyle>
        <a:defPPr marL="0" marR="0" indent="0" algn="l" defTabSz="685800" rtl="0" eaLnBrk="1" fontAlgn="auto" latinLnBrk="0" hangingPunct="1">
          <a:lnSpc>
            <a:spcPct val="90000"/>
          </a:lnSpc>
          <a:spcBef>
            <a:spcPts val="1800"/>
          </a:spcBef>
          <a:spcAft>
            <a:spcPts val="0"/>
          </a:spcAft>
          <a:buClr>
            <a:srgbClr val="DA5521"/>
          </a:buClr>
          <a:buSzTx/>
          <a:buFont typeface="Wingdings" panose="05000000000000000000" pitchFamily="2" charset="2"/>
          <a:buNone/>
          <a:tabLst/>
          <a:defRPr kumimoji="0" sz="1800" b="0" i="0" u="none" strike="noStrike" kern="2400" cap="none" spc="30" normalizeH="0" baseline="0" noProof="0" dirty="0" smtClean="0">
            <a:ln>
              <a:noFill/>
            </a:ln>
            <a:solidFill>
              <a:srgbClr val="9D740F"/>
            </a:solidFill>
            <a:effectLst/>
            <a:uLnTx/>
            <a:uFillTx/>
            <a:latin typeface="Knockout 30 Junior Welterwt" pitchFamily="50" charset="0"/>
            <a:ea typeface="+mn-ea"/>
            <a:cs typeface="+mn-cs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_Yellow" id="{D4A440BE-A2AE-44EA-97F7-C3A6B45F33BB}" vid="{2CE314DC-3D2F-4FCD-93BA-335C10EE7CEC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itle Cover--Text-Only (System Font) ">
  <a:themeElements>
    <a:clrScheme name="CaseyPalette">
      <a:dk1>
        <a:srgbClr val="000000"/>
      </a:dk1>
      <a:lt1>
        <a:srgbClr val="FFFFFF"/>
      </a:lt1>
      <a:dk2>
        <a:srgbClr val="97A825"/>
      </a:dk2>
      <a:lt2>
        <a:srgbClr val="F7EED4"/>
      </a:lt2>
      <a:accent1>
        <a:srgbClr val="595959"/>
      </a:accent1>
      <a:accent2>
        <a:srgbClr val="DA5521"/>
      </a:accent2>
      <a:accent3>
        <a:srgbClr val="E9AF1D"/>
      </a:accent3>
      <a:accent4>
        <a:srgbClr val="849120"/>
      </a:accent4>
      <a:accent5>
        <a:srgbClr val="005293"/>
      </a:accent5>
      <a:accent6>
        <a:srgbClr val="5A5284"/>
      </a:accent6>
      <a:hlink>
        <a:srgbClr val="0665A4"/>
      </a:hlink>
      <a:folHlink>
        <a:srgbClr val="7030A0"/>
      </a:folHlink>
    </a:clrScheme>
    <a:fontScheme name="CaseySystemFont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457200" tIns="45720" rIns="457200" bIns="45720" rtlCol="0" anchor="b">
        <a:normAutofit/>
      </a:bodyPr>
      <a:lstStyle>
        <a:defPPr algn="l">
          <a:defRPr dirty="0">
            <a:solidFill>
              <a:schemeClr val="bg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_Yellow" id="{D4A440BE-A2AE-44EA-97F7-C3A6B45F33BB}" vid="{944F4E38-F15D-4B26-8115-0C1B7E851E12}"/>
    </a:ext>
  </a:extLst>
</a:theme>
</file>

<file path=ppt/theme/theme3.xml><?xml version="1.0" encoding="utf-8"?>
<a:theme xmlns:a="http://schemas.openxmlformats.org/drawingml/2006/main" name="Title Cover--Photo (Casey Font--Casey PC Only!)">
  <a:themeElements>
    <a:clrScheme name="CaseyPalette">
      <a:dk1>
        <a:srgbClr val="000000"/>
      </a:dk1>
      <a:lt1>
        <a:srgbClr val="FFFFFF"/>
      </a:lt1>
      <a:dk2>
        <a:srgbClr val="97A825"/>
      </a:dk2>
      <a:lt2>
        <a:srgbClr val="F7EED4"/>
      </a:lt2>
      <a:accent1>
        <a:srgbClr val="595959"/>
      </a:accent1>
      <a:accent2>
        <a:srgbClr val="DA5521"/>
      </a:accent2>
      <a:accent3>
        <a:srgbClr val="E9AF1D"/>
      </a:accent3>
      <a:accent4>
        <a:srgbClr val="849120"/>
      </a:accent4>
      <a:accent5>
        <a:srgbClr val="005293"/>
      </a:accent5>
      <a:accent6>
        <a:srgbClr val="5A5284"/>
      </a:accent6>
      <a:hlink>
        <a:srgbClr val="0665A4"/>
      </a:hlink>
      <a:folHlink>
        <a:srgbClr val="7030A0"/>
      </a:folHlink>
    </a:clrScheme>
    <a:fontScheme name="Custom 1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457200" tIns="45720" rIns="457200" bIns="45720" rtlCol="0" anchor="b">
        <a:normAutofit/>
      </a:bodyPr>
      <a:lstStyle>
        <a:defPPr algn="l">
          <a:defRPr dirty="0">
            <a:solidFill>
              <a:schemeClr val="bg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_Yellow" id="{D4A440BE-A2AE-44EA-97F7-C3A6B45F33BB}" vid="{E9C7D61F-5454-4C3C-B140-47D6CD30ECB2}"/>
    </a:ext>
  </a:extLst>
</a:theme>
</file>

<file path=ppt/theme/theme4.xml><?xml version="1.0" encoding="utf-8"?>
<a:theme xmlns:a="http://schemas.openxmlformats.org/drawingml/2006/main" name="Title Cover--Photo (System Font)">
  <a:themeElements>
    <a:clrScheme name="CaseyPalette">
      <a:dk1>
        <a:srgbClr val="000000"/>
      </a:dk1>
      <a:lt1>
        <a:srgbClr val="FFFFFF"/>
      </a:lt1>
      <a:dk2>
        <a:srgbClr val="97A825"/>
      </a:dk2>
      <a:lt2>
        <a:srgbClr val="F7EED4"/>
      </a:lt2>
      <a:accent1>
        <a:srgbClr val="595959"/>
      </a:accent1>
      <a:accent2>
        <a:srgbClr val="DA5521"/>
      </a:accent2>
      <a:accent3>
        <a:srgbClr val="E9AF1D"/>
      </a:accent3>
      <a:accent4>
        <a:srgbClr val="849120"/>
      </a:accent4>
      <a:accent5>
        <a:srgbClr val="005293"/>
      </a:accent5>
      <a:accent6>
        <a:srgbClr val="5A5284"/>
      </a:accent6>
      <a:hlink>
        <a:srgbClr val="0665A4"/>
      </a:hlink>
      <a:folHlink>
        <a:srgbClr val="7030A0"/>
      </a:folHlink>
    </a:clrScheme>
    <a:fontScheme name="Custom 1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457200" tIns="45720" rIns="457200" bIns="45720" rtlCol="0" anchor="b">
        <a:normAutofit/>
      </a:bodyPr>
      <a:lstStyle>
        <a:defPPr algn="l">
          <a:defRPr dirty="0">
            <a:solidFill>
              <a:schemeClr val="bg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_Yellow" id="{D4A440BE-A2AE-44EA-97F7-C3A6B45F33BB}" vid="{536CEDB6-102D-4822-AF88-FDADE5D575F7}"/>
    </a:ext>
  </a:extLst>
</a:theme>
</file>

<file path=ppt/theme/theme5.xml><?xml version="1.0" encoding="utf-8"?>
<a:theme xmlns:a="http://schemas.openxmlformats.org/drawingml/2006/main" name="Presentation Layouts">
  <a:themeElements>
    <a:clrScheme name="CaseyPalette">
      <a:dk1>
        <a:srgbClr val="595959"/>
      </a:dk1>
      <a:lt1>
        <a:srgbClr val="FFFFFF"/>
      </a:lt1>
      <a:dk2>
        <a:srgbClr val="97A825"/>
      </a:dk2>
      <a:lt2>
        <a:srgbClr val="F7EED4"/>
      </a:lt2>
      <a:accent1>
        <a:srgbClr val="595959"/>
      </a:accent1>
      <a:accent2>
        <a:srgbClr val="DA5521"/>
      </a:accent2>
      <a:accent3>
        <a:srgbClr val="E9AF1D"/>
      </a:accent3>
      <a:accent4>
        <a:srgbClr val="849120"/>
      </a:accent4>
      <a:accent5>
        <a:srgbClr val="005293"/>
      </a:accent5>
      <a:accent6>
        <a:srgbClr val="5A5284"/>
      </a:accent6>
      <a:hlink>
        <a:srgbClr val="0665A4"/>
      </a:hlink>
      <a:folHlink>
        <a:srgbClr val="7030A0"/>
      </a:folHlink>
    </a:clrScheme>
    <a:fontScheme name="Custom 1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effectLst>
          <a:outerShdw sx="1000" sy="1000" algn="ctr" rotWithShape="0">
            <a:schemeClr val="bg1"/>
          </a:outerShdw>
        </a:effectLst>
      </a:spPr>
      <a:bodyPr wrap="none" lIns="91440" tIns="45720" rIns="91440" bIns="45720">
        <a:spAutoFit/>
      </a:bodyPr>
      <a:lstStyle>
        <a:defPPr algn="ctr">
          <a:defRPr sz="4500" b="1" cap="none" spc="0" dirty="0">
            <a:ln w="0"/>
            <a:solidFill>
              <a:schemeClr val="accent2"/>
            </a:solidFill>
            <a:latin typeface="+mj-lt"/>
          </a:defRPr>
        </a:defPPr>
      </a:lstStyle>
    </a:spDef>
    <a:txDef>
      <a:spPr>
        <a:noFill/>
        <a:ln w="6350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<a:prstTxWarp prst="textNoShape">
          <a:avLst/>
        </a:prstTxWarp>
        <a:spAutoFit/>
      </a:bodyPr>
      <a:lstStyle>
        <a:defPPr marL="230188" indent="-230188" algn="l" defTabSz="685800">
          <a:lnSpc>
            <a:spcPct val="95000"/>
          </a:lnSpc>
          <a:spcBef>
            <a:spcPts val="1400"/>
          </a:spcBef>
          <a:buClr>
            <a:srgbClr val="DA5521"/>
          </a:buClr>
          <a:buFont typeface="Wingdings" panose="05000000000000000000" pitchFamily="2" charset="2"/>
          <a:buChar char="§"/>
          <a:defRPr kern="2400" dirty="0">
            <a:solidFill>
              <a:srgbClr val="595959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_Yellow" id="{D4A440BE-A2AE-44EA-97F7-C3A6B45F33BB}" vid="{17378A6D-E097-4D97-81B4-9F8940D07387}"/>
    </a:ext>
  </a:extLst>
</a:theme>
</file>

<file path=ppt/theme/theme6.xml><?xml version="1.0" encoding="utf-8"?>
<a:theme xmlns:a="http://schemas.openxmlformats.org/drawingml/2006/main" name="Blank Slide">
  <a:themeElements>
    <a:clrScheme name="CaseyPalette">
      <a:dk1>
        <a:srgbClr val="595959"/>
      </a:dk1>
      <a:lt1>
        <a:srgbClr val="FFFFFF"/>
      </a:lt1>
      <a:dk2>
        <a:srgbClr val="97A825"/>
      </a:dk2>
      <a:lt2>
        <a:srgbClr val="F7EED4"/>
      </a:lt2>
      <a:accent1>
        <a:srgbClr val="595959"/>
      </a:accent1>
      <a:accent2>
        <a:srgbClr val="DA5521"/>
      </a:accent2>
      <a:accent3>
        <a:srgbClr val="E9AF1D"/>
      </a:accent3>
      <a:accent4>
        <a:srgbClr val="849120"/>
      </a:accent4>
      <a:accent5>
        <a:srgbClr val="005293"/>
      </a:accent5>
      <a:accent6>
        <a:srgbClr val="5A5284"/>
      </a:accent6>
      <a:hlink>
        <a:srgbClr val="0665A4"/>
      </a:hlink>
      <a:folHlink>
        <a:srgbClr val="7030A0"/>
      </a:folHlink>
    </a:clrScheme>
    <a:fontScheme name="Custom 1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effectLst>
          <a:outerShdw sx="1000" sy="1000" algn="ctr" rotWithShape="0">
            <a:schemeClr val="bg1"/>
          </a:outerShdw>
        </a:effectLst>
      </a:spPr>
      <a:bodyPr wrap="none" lIns="91440" tIns="45720" rIns="91440" bIns="45720">
        <a:spAutoFit/>
      </a:bodyPr>
      <a:lstStyle>
        <a:defPPr algn="ctr">
          <a:defRPr sz="4500" b="1" cap="none" spc="0" dirty="0">
            <a:ln w="0"/>
            <a:solidFill>
              <a:schemeClr val="accent2"/>
            </a:solidFill>
            <a:latin typeface="+mj-lt"/>
          </a:defRPr>
        </a:defPPr>
      </a:lstStyle>
    </a:spDef>
    <a:txDef>
      <a:spPr>
        <a:noFill/>
        <a:ln w="6350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<a:prstTxWarp prst="textNoShape">
          <a:avLst/>
        </a:prstTxWarp>
        <a:spAutoFit/>
      </a:bodyPr>
      <a:lstStyle>
        <a:defPPr marL="230188" indent="-230188" algn="l" defTabSz="685800">
          <a:lnSpc>
            <a:spcPct val="95000"/>
          </a:lnSpc>
          <a:spcBef>
            <a:spcPts val="1400"/>
          </a:spcBef>
          <a:buClr>
            <a:srgbClr val="DA5521"/>
          </a:buClr>
          <a:buFont typeface="Wingdings" panose="05000000000000000000" pitchFamily="2" charset="2"/>
          <a:buChar char="§"/>
          <a:defRPr kern="2400" dirty="0">
            <a:solidFill>
              <a:srgbClr val="595959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_Yellow" id="{D4A440BE-A2AE-44EA-97F7-C3A6B45F33BB}" vid="{2729E6E5-C755-4D4A-95C4-D437C5876692}"/>
    </a:ext>
  </a:extLst>
</a:theme>
</file>

<file path=ppt/theme/theme7.xml><?xml version="1.0" encoding="utf-8"?>
<a:theme xmlns:a="http://schemas.openxmlformats.org/drawingml/2006/main" name="Divider / Closing">
  <a:themeElements>
    <a:clrScheme name="CaseyPalette">
      <a:dk1>
        <a:srgbClr val="000000"/>
      </a:dk1>
      <a:lt1>
        <a:srgbClr val="FFFFFF"/>
      </a:lt1>
      <a:dk2>
        <a:srgbClr val="97A825"/>
      </a:dk2>
      <a:lt2>
        <a:srgbClr val="F7EED4"/>
      </a:lt2>
      <a:accent1>
        <a:srgbClr val="595959"/>
      </a:accent1>
      <a:accent2>
        <a:srgbClr val="DA5521"/>
      </a:accent2>
      <a:accent3>
        <a:srgbClr val="E9AF1D"/>
      </a:accent3>
      <a:accent4>
        <a:srgbClr val="849120"/>
      </a:accent4>
      <a:accent5>
        <a:srgbClr val="005293"/>
      </a:accent5>
      <a:accent6>
        <a:srgbClr val="5A5284"/>
      </a:accent6>
      <a:hlink>
        <a:srgbClr val="0665A4"/>
      </a:hlink>
      <a:folHlink>
        <a:srgbClr val="7030A0"/>
      </a:folHlink>
    </a:clrScheme>
    <a:fontScheme name="CaseySystemFont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457200" tIns="45720" rIns="457200" bIns="45720" rtlCol="0" anchor="b">
        <a:normAutofit/>
      </a:bodyPr>
      <a:lstStyle>
        <a:defPPr algn="l">
          <a:defRPr dirty="0">
            <a:solidFill>
              <a:schemeClr val="bg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_Yellow" id="{D4A440BE-A2AE-44EA-97F7-C3A6B45F33BB}" vid="{FE95C7F7-46FB-4E67-82B5-5366A574B3AC}"/>
    </a:ext>
  </a:extLst>
</a:theme>
</file>

<file path=ppt/theme/theme8.xml><?xml version="1.0" encoding="utf-8"?>
<a:theme xmlns:a="http://schemas.openxmlformats.org/drawingml/2006/main" name="Presentation Layouts (Portrait)">
  <a:themeElements>
    <a:clrScheme name="CaseyPalette">
      <a:dk1>
        <a:srgbClr val="000000"/>
      </a:dk1>
      <a:lt1>
        <a:srgbClr val="FFFFFF"/>
      </a:lt1>
      <a:dk2>
        <a:srgbClr val="97A825"/>
      </a:dk2>
      <a:lt2>
        <a:srgbClr val="F7EED4"/>
      </a:lt2>
      <a:accent1>
        <a:srgbClr val="595959"/>
      </a:accent1>
      <a:accent2>
        <a:srgbClr val="DA5521"/>
      </a:accent2>
      <a:accent3>
        <a:srgbClr val="E9AF1D"/>
      </a:accent3>
      <a:accent4>
        <a:srgbClr val="849120"/>
      </a:accent4>
      <a:accent5>
        <a:srgbClr val="005293"/>
      </a:accent5>
      <a:accent6>
        <a:srgbClr val="5A5284"/>
      </a:accent6>
      <a:hlink>
        <a:srgbClr val="0665A4"/>
      </a:hlink>
      <a:folHlink>
        <a:srgbClr val="7030A0"/>
      </a:folHlink>
    </a:clrScheme>
    <a:fontScheme name="CaseySystemFont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  <a:ln w="6350">
          <a:noFill/>
        </a:ln>
      </a:spPr>
      <a:bodyPr rot="0" spcFirstLastPara="0" vertOverflow="overflow" horzOverflow="overflow" vert="horz" wrap="square" lIns="0" tIns="0" rIns="777240" bIns="0" numCol="1" spcCol="0" rtlCol="0" fromWordArt="0" anchor="t" anchorCtr="0" forceAA="0" compatLnSpc="1">
        <a:prstTxWarp prst="textNoShape">
          <a:avLst/>
        </a:prstTxWarp>
        <a:spAutoFit/>
      </a:bodyPr>
      <a:lstStyle/>
    </a:txDef>
  </a:objectDefaults>
  <a:extraClrSchemeLst/>
  <a:extLst>
    <a:ext uri="{05A4C25C-085E-4340-85A3-A5531E510DB2}">
      <thm15:themeFamily xmlns:thm15="http://schemas.microsoft.com/office/thememl/2012/main" name="Presentation_Yellow" id="{D4A440BE-A2AE-44EA-97F7-C3A6B45F33BB}" vid="{594F02BD-CD13-4148-9AA1-CD50E09506F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644</Words>
  <Application>Microsoft Office PowerPoint</Application>
  <PresentationFormat>On-screen Show (4:3)</PresentationFormat>
  <Paragraphs>94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11</vt:i4>
      </vt:variant>
    </vt:vector>
  </HeadingPairs>
  <TitlesOfParts>
    <vt:vector size="25" baseType="lpstr">
      <vt:lpstr>Arial</vt:lpstr>
      <vt:lpstr>Arial Narrow</vt:lpstr>
      <vt:lpstr>Calibri</vt:lpstr>
      <vt:lpstr>Knockout 30 Junior Welterwt</vt:lpstr>
      <vt:lpstr>Knockout 31 Junior Middlewt</vt:lpstr>
      <vt:lpstr>Wingdings</vt:lpstr>
      <vt:lpstr>Title Cover--Text-Only (Casey Font--Casey PC Only!)</vt:lpstr>
      <vt:lpstr>Title Cover--Text-Only (System Font) </vt:lpstr>
      <vt:lpstr>Title Cover--Photo (Casey Font--Casey PC Only!)</vt:lpstr>
      <vt:lpstr>Title Cover--Photo (System Font)</vt:lpstr>
      <vt:lpstr>Presentation Layouts</vt:lpstr>
      <vt:lpstr>Blank Slide</vt:lpstr>
      <vt:lpstr>Divider / Closing</vt:lpstr>
      <vt:lpstr>Presentation Layouts (Portrait)</vt:lpstr>
      <vt:lpstr>Plan-DO-Study-ACT (PDSA)</vt:lpstr>
      <vt:lpstr>Scientific method meets Action Learning meets Lean Method</vt:lpstr>
      <vt:lpstr>Establish measures</vt:lpstr>
      <vt:lpstr>Selecting changes</vt:lpstr>
      <vt:lpstr>Testing changes: implementing the PDSA cycle</vt:lpstr>
      <vt:lpstr>PDSA worksheet</vt:lpstr>
      <vt:lpstr>Plan</vt:lpstr>
      <vt:lpstr>PDSA worksheet cont.</vt:lpstr>
      <vt:lpstr>PDSA worksheet cont.</vt:lpstr>
      <vt:lpstr>PDSA worksheet cont.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Using this template  Delete this slide when finished.</dc:title>
  <dc:creator>Emy Farrow-German</dc:creator>
  <cp:lastModifiedBy>Sven Stafford</cp:lastModifiedBy>
  <cp:revision>5</cp:revision>
  <dcterms:created xsi:type="dcterms:W3CDTF">2021-01-08T15:28:05Z</dcterms:created>
  <dcterms:modified xsi:type="dcterms:W3CDTF">2024-04-15T22:38:12Z</dcterms:modified>
</cp:coreProperties>
</file>